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food/recipes/pizzadoughbase_7098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A5EA7-D40D-429E-8386-B94FEEDB4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4175" y="1306395"/>
            <a:ext cx="10321312" cy="2509213"/>
          </a:xfrm>
        </p:spPr>
        <p:txBody>
          <a:bodyPr/>
          <a:lstStyle/>
          <a:p>
            <a:r>
              <a:rPr lang="en-GB" dirty="0"/>
              <a:t>Extra Activities to have a go at!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B107A-CE27-4946-93B4-7CC01F9307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This is work to do If you have time to do it.</a:t>
            </a:r>
          </a:p>
          <a:p>
            <a:r>
              <a:rPr lang="en-GB" dirty="0"/>
              <a:t>Look through at the activities and have a go. </a:t>
            </a:r>
          </a:p>
        </p:txBody>
      </p:sp>
    </p:spTree>
    <p:extLst>
      <p:ext uri="{BB962C8B-B14F-4D97-AF65-F5344CB8AC3E}">
        <p14:creationId xmlns:p14="http://schemas.microsoft.com/office/powerpoint/2010/main" val="578232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42329-9356-4558-9B86-57817766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Activity 9: </a:t>
            </a:r>
            <a:r>
              <a:rPr lang="en-GB" dirty="0"/>
              <a:t>Make an erupting volcano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B03E3-F647-4CE3-AAA8-24C28EE85F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cap="none" dirty="0"/>
              <a:t>Design and create a volcano using some cardboard and other recyclable materials. </a:t>
            </a:r>
          </a:p>
          <a:p>
            <a:pPr marL="0" indent="0">
              <a:buNone/>
            </a:pPr>
            <a:r>
              <a:rPr lang="en-GB" b="1" cap="none" dirty="0"/>
              <a:t>Method: </a:t>
            </a:r>
          </a:p>
          <a:p>
            <a:pPr marL="457200" indent="-457200">
              <a:buAutoNum type="arabicPeriod"/>
            </a:pPr>
            <a:r>
              <a:rPr lang="en-GB" cap="none" dirty="0"/>
              <a:t>Put some coca cola into a plastic bottle.</a:t>
            </a:r>
          </a:p>
          <a:p>
            <a:pPr marL="457200" indent="-457200">
              <a:buAutoNum type="arabicPeriod"/>
            </a:pPr>
            <a:r>
              <a:rPr lang="en-GB" cap="none" dirty="0"/>
              <a:t>Make your volcano around the bottle. (Leave a gap at the top)</a:t>
            </a:r>
          </a:p>
          <a:p>
            <a:pPr marL="457200" indent="-457200">
              <a:buAutoNum type="arabicPeriod"/>
            </a:pPr>
            <a:r>
              <a:rPr lang="en-GB" cap="none" dirty="0"/>
              <a:t>Take your creation outside. </a:t>
            </a:r>
          </a:p>
          <a:p>
            <a:pPr marL="457200" indent="-457200">
              <a:buAutoNum type="arabicPeriod"/>
            </a:pPr>
            <a:r>
              <a:rPr lang="en-GB" cap="none" dirty="0"/>
              <a:t>Put the </a:t>
            </a:r>
            <a:r>
              <a:rPr lang="en-GB" cap="none" dirty="0" err="1"/>
              <a:t>mento</a:t>
            </a:r>
            <a:r>
              <a:rPr lang="en-GB" cap="none" dirty="0"/>
              <a:t> in the coca cola. </a:t>
            </a:r>
          </a:p>
          <a:p>
            <a:pPr marL="457200" indent="-457200">
              <a:buAutoNum type="arabicPeriod"/>
            </a:pPr>
            <a:r>
              <a:rPr lang="en-GB" cap="none" dirty="0"/>
              <a:t>Record your results. </a:t>
            </a:r>
          </a:p>
        </p:txBody>
      </p:sp>
    </p:spTree>
    <p:extLst>
      <p:ext uri="{BB962C8B-B14F-4D97-AF65-F5344CB8AC3E}">
        <p14:creationId xmlns:p14="http://schemas.microsoft.com/office/powerpoint/2010/main" val="364323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A363-D545-459A-99BA-9793044F3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Activity 1: </a:t>
            </a:r>
            <a:r>
              <a:rPr lang="en-GB" dirty="0"/>
              <a:t>Make a Power-point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8421E-E8CD-47B0-B1AF-061032BC53F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cap="none" dirty="0"/>
              <a:t>Think of a famous person who invented something: </a:t>
            </a:r>
          </a:p>
          <a:p>
            <a:pPr>
              <a:buFontTx/>
              <a:buChar char="-"/>
            </a:pPr>
            <a:r>
              <a:rPr lang="en-GB" cap="none" dirty="0"/>
              <a:t>Make a power-point on the person using the questions below:</a:t>
            </a:r>
          </a:p>
          <a:p>
            <a:pPr marL="457200" indent="-457200">
              <a:buAutoNum type="arabicPeriod"/>
            </a:pPr>
            <a:r>
              <a:rPr lang="en-GB" cap="none" dirty="0"/>
              <a:t>What is their name? </a:t>
            </a:r>
          </a:p>
          <a:p>
            <a:pPr marL="457200" indent="-457200">
              <a:buAutoNum type="arabicPeriod"/>
            </a:pPr>
            <a:r>
              <a:rPr lang="en-GB" cap="none" dirty="0"/>
              <a:t>When were they born? </a:t>
            </a:r>
          </a:p>
          <a:p>
            <a:pPr marL="457200" indent="-457200">
              <a:buAutoNum type="arabicPeriod"/>
            </a:pPr>
            <a:r>
              <a:rPr lang="en-GB" cap="none" dirty="0"/>
              <a:t>When did they die? </a:t>
            </a:r>
          </a:p>
          <a:p>
            <a:pPr marL="457200" indent="-457200">
              <a:buAutoNum type="arabicPeriod"/>
            </a:pPr>
            <a:r>
              <a:rPr lang="en-GB" cap="none" dirty="0"/>
              <a:t>What did they invent? </a:t>
            </a:r>
          </a:p>
          <a:p>
            <a:pPr marL="457200" indent="-457200">
              <a:buAutoNum type="arabicPeriod"/>
            </a:pPr>
            <a:r>
              <a:rPr lang="en-GB" cap="none" dirty="0"/>
              <a:t>How did it help? </a:t>
            </a:r>
          </a:p>
        </p:txBody>
      </p:sp>
    </p:spTree>
    <p:extLst>
      <p:ext uri="{BB962C8B-B14F-4D97-AF65-F5344CB8AC3E}">
        <p14:creationId xmlns:p14="http://schemas.microsoft.com/office/powerpoint/2010/main" val="89389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5C36-7447-4293-9ED3-F66DA4D7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Activity 2:  </a:t>
            </a:r>
            <a:r>
              <a:rPr lang="en-GB" dirty="0"/>
              <a:t>Create a Fact file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21E81-AE63-438B-86AB-3784086A8CE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cap="none" dirty="0"/>
              <a:t>Find an animal that you are interested in and create a fact file about them: </a:t>
            </a:r>
          </a:p>
          <a:p>
            <a:pPr marL="457200" indent="-457200">
              <a:buAutoNum type="arabicPeriod"/>
            </a:pPr>
            <a:r>
              <a:rPr lang="en-GB" cap="none" dirty="0"/>
              <a:t>What do they eat? </a:t>
            </a:r>
          </a:p>
          <a:p>
            <a:pPr marL="457200" indent="-457200">
              <a:buAutoNum type="arabicPeriod"/>
            </a:pPr>
            <a:r>
              <a:rPr lang="en-GB" cap="none" dirty="0"/>
              <a:t>What do they look like? </a:t>
            </a:r>
          </a:p>
          <a:p>
            <a:pPr marL="457200" indent="-457200">
              <a:buAutoNum type="arabicPeriod"/>
            </a:pPr>
            <a:r>
              <a:rPr lang="en-GB" cap="none" dirty="0"/>
              <a:t>Where are they from? </a:t>
            </a:r>
          </a:p>
          <a:p>
            <a:pPr marL="457200" indent="-457200">
              <a:buAutoNum type="arabicPeriod"/>
            </a:pPr>
            <a:r>
              <a:rPr lang="en-GB" cap="none" dirty="0"/>
              <a:t>How many are there in the world? </a:t>
            </a:r>
          </a:p>
          <a:p>
            <a:pPr marL="457200" indent="-457200">
              <a:buAutoNum type="arabicPeriod"/>
            </a:pPr>
            <a:r>
              <a:rPr lang="en-GB" cap="none" dirty="0"/>
              <a:t>Find three fun facts about them.</a:t>
            </a:r>
          </a:p>
        </p:txBody>
      </p:sp>
    </p:spTree>
    <p:extLst>
      <p:ext uri="{BB962C8B-B14F-4D97-AF65-F5344CB8AC3E}">
        <p14:creationId xmlns:p14="http://schemas.microsoft.com/office/powerpoint/2010/main" val="41433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108B3-0172-4D7C-A3A1-D75A08AC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Activity 3: </a:t>
            </a:r>
            <a:r>
              <a:rPr lang="en-GB" dirty="0"/>
              <a:t>Make a Pizza 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551C4-303D-4E29-A2E1-42AD213EA19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cap="none" dirty="0"/>
              <a:t>Use this website to make a pizza base: </a:t>
            </a:r>
            <a:r>
              <a:rPr lang="en-GB" cap="none" dirty="0">
                <a:hlinkClick r:id="rId2"/>
              </a:rPr>
              <a:t>https://www.bbc.co.uk/food/recipes/pizzadoughbase_70980</a:t>
            </a:r>
            <a:endParaRPr lang="en-GB" cap="none" dirty="0"/>
          </a:p>
          <a:p>
            <a:pPr marL="0" indent="0">
              <a:buNone/>
            </a:pPr>
            <a:r>
              <a:rPr lang="en-GB" cap="none" dirty="0"/>
              <a:t>Once you have made the base, add the toppings of your choice. (Don’t forget the tomato sauce)</a:t>
            </a:r>
          </a:p>
          <a:p>
            <a:pPr marL="0" indent="0">
              <a:buNone/>
            </a:pPr>
            <a:r>
              <a:rPr lang="en-GB" cap="none" dirty="0"/>
              <a:t>Write a method of how you made the pizza and how you organised your toppings.</a:t>
            </a:r>
          </a:p>
          <a:p>
            <a:pPr marL="0" indent="0">
              <a:buNone/>
            </a:pPr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2855177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11AB1-04A2-4FCF-9CC3-65C16B8F9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Activity 4: </a:t>
            </a:r>
            <a:r>
              <a:rPr lang="en-GB" dirty="0"/>
              <a:t>Egg Drop Experiment 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4D9C6-AEC7-4142-86B2-62A032A389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699524"/>
            <a:ext cx="10363826" cy="4314199"/>
          </a:xfrm>
        </p:spPr>
        <p:txBody>
          <a:bodyPr/>
          <a:lstStyle/>
          <a:p>
            <a:pPr marL="0" indent="0">
              <a:buNone/>
            </a:pPr>
            <a:r>
              <a:rPr lang="en-GB" cap="none" dirty="0"/>
              <a:t>Find a box of 6 eggs: </a:t>
            </a:r>
          </a:p>
          <a:p>
            <a:pPr marL="0" indent="0">
              <a:buNone/>
            </a:pPr>
            <a:r>
              <a:rPr lang="en-GB" cap="none" dirty="0"/>
              <a:t>Humpty Dumpty sat on the wall and fell off.</a:t>
            </a:r>
          </a:p>
          <a:p>
            <a:pPr marL="0" indent="0">
              <a:buNone/>
            </a:pPr>
            <a:r>
              <a:rPr lang="en-GB" cap="none" dirty="0"/>
              <a:t>- What materials would stop his fall? </a:t>
            </a:r>
          </a:p>
          <a:p>
            <a:pPr marL="0" indent="0">
              <a:buNone/>
            </a:pPr>
            <a:r>
              <a:rPr lang="en-GB" cap="none" dirty="0"/>
              <a:t>- Find 6 materials around your house and test which one is best. </a:t>
            </a:r>
          </a:p>
          <a:p>
            <a:pPr marL="0" indent="0">
              <a:buNone/>
            </a:pPr>
            <a:r>
              <a:rPr lang="en-GB" cap="none" dirty="0"/>
              <a:t>- Record this in a table like this </a:t>
            </a:r>
            <a:r>
              <a:rPr lang="en-GB" cap="none" dirty="0">
                <a:sym typeface="Wingdings" panose="05000000000000000000" pitchFamily="2" charset="2"/>
              </a:rPr>
              <a:t> </a:t>
            </a:r>
          </a:p>
          <a:p>
            <a:pPr marL="0" indent="0">
              <a:buNone/>
            </a:pPr>
            <a:endParaRPr lang="en-GB" cap="none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651FAE5-654B-440C-BC6C-3FD774C91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426916"/>
              </p:ext>
            </p:extLst>
          </p:nvPr>
        </p:nvGraphicFramePr>
        <p:xfrm>
          <a:off x="1527116" y="4203362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5960705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376480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880283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159191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Material: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Egg Drop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Egg Drop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Egg Drop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645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657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088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6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157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097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07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78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995AE-1788-4F45-80B6-D7F85770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Activity 5: </a:t>
            </a:r>
            <a:r>
              <a:rPr lang="en-GB" dirty="0"/>
              <a:t>Create a treasure hunt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F9217-D230-4A54-8C0F-AD2EE71C622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cap="none" dirty="0"/>
              <a:t>Hide some treasure somewhere in the house or your garden. </a:t>
            </a:r>
          </a:p>
          <a:p>
            <a:r>
              <a:rPr lang="en-GB" cap="none" dirty="0"/>
              <a:t>Create some clues for your family to find them. </a:t>
            </a:r>
          </a:p>
          <a:p>
            <a:r>
              <a:rPr lang="en-GB" cap="none" dirty="0"/>
              <a:t>Each clue leads you to another clue until you find the treasure. </a:t>
            </a:r>
          </a:p>
          <a:p>
            <a:r>
              <a:rPr lang="en-GB" cap="none" dirty="0"/>
              <a:t>Who can find it first? </a:t>
            </a:r>
          </a:p>
        </p:txBody>
      </p:sp>
    </p:spTree>
    <p:extLst>
      <p:ext uri="{BB962C8B-B14F-4D97-AF65-F5344CB8AC3E}">
        <p14:creationId xmlns:p14="http://schemas.microsoft.com/office/powerpoint/2010/main" val="246980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4D4CBC8-A54C-4C32-AE32-E1B926FAC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A36EFDDB-6C10-494D-99E7-55A0D22AB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3">
            <a:extLst>
              <a:ext uri="{FF2B5EF4-FFF2-40B4-BE49-F238E27FC236}">
                <a16:creationId xmlns:a16="http://schemas.microsoft.com/office/drawing/2014/main" id="{84D6E1AB-0D52-4757-8F25-376C0E6C3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3" y="635245"/>
            <a:ext cx="6909478" cy="5613156"/>
          </a:xfrm>
          <a:prstGeom prst="roundRect">
            <a:avLst>
              <a:gd name="adj" fmla="val 2274"/>
            </a:avLst>
          </a:prstGeom>
          <a:solidFill>
            <a:srgbClr val="FFFFFF"/>
          </a:solidFill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F5C0A00D-4363-4288-85F2-E3C6F3B07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186" y="1009218"/>
            <a:ext cx="3209144" cy="2126057"/>
          </a:xfrm>
          <a:prstGeom prst="roundRect">
            <a:avLst>
              <a:gd name="adj" fmla="val 5301"/>
            </a:avLst>
          </a:prstGeom>
          <a:ln w="82550" cap="sq">
            <a:noFill/>
            <a:miter lim="800000"/>
          </a:ln>
          <a:effectLst/>
        </p:spPr>
      </p:pic>
      <p:pic>
        <p:nvPicPr>
          <p:cNvPr id="7" name="Picture 6" descr="A picture containing indoor, person, shirt&#10;&#10;Description automatically generated">
            <a:extLst>
              <a:ext uri="{FF2B5EF4-FFF2-40B4-BE49-F238E27FC236}">
                <a16:creationId xmlns:a16="http://schemas.microsoft.com/office/drawing/2014/main" id="{6591A752-2AAC-437A-8F7B-62D82C94D0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186" y="3725476"/>
            <a:ext cx="3209144" cy="2142103"/>
          </a:xfrm>
          <a:prstGeom prst="roundRect">
            <a:avLst>
              <a:gd name="adj" fmla="val 5301"/>
            </a:avLst>
          </a:prstGeom>
          <a:ln w="82550" cap="sq">
            <a:noFill/>
            <a:miter lim="800000"/>
          </a:ln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090051-0F46-4827-80F0-4D6CC3F1B0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0059" y="2081943"/>
            <a:ext cx="3209153" cy="2719757"/>
          </a:xfrm>
          <a:prstGeom prst="roundRect">
            <a:avLst>
              <a:gd name="adj" fmla="val 5301"/>
            </a:avLst>
          </a:prstGeom>
          <a:ln w="82550" cap="sq">
            <a:noFill/>
            <a:miter lim="800000"/>
          </a:ln>
          <a:effectLst/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F59A367-5DE6-4E98-8170-588A8C5E4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FDB02-39CC-465F-B118-DE14CB3632D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96408" y="2367092"/>
            <a:ext cx="3352128" cy="3881309"/>
          </a:xfrm>
        </p:spPr>
        <p:txBody>
          <a:bodyPr>
            <a:normAutofit/>
          </a:bodyPr>
          <a:lstStyle/>
          <a:p>
            <a:r>
              <a:rPr lang="en-GB" sz="1600" cap="none" dirty="0"/>
              <a:t>Hide some treasure in your house or garden. </a:t>
            </a:r>
          </a:p>
          <a:p>
            <a:r>
              <a:rPr lang="en-GB" sz="1600" cap="none" dirty="0"/>
              <a:t>Make a map that your family has to follow. </a:t>
            </a:r>
          </a:p>
          <a:p>
            <a:r>
              <a:rPr lang="en-GB" sz="1600" cap="none" dirty="0"/>
              <a:t>Make sure there is a key and use objects to help them find the treasure. </a:t>
            </a:r>
          </a:p>
          <a:p>
            <a:pPr marL="0" indent="0">
              <a:buNone/>
            </a:pPr>
            <a:r>
              <a:rPr lang="en-GB" sz="1600" cap="none" dirty="0">
                <a:sym typeface="Wingdings" panose="05000000000000000000" pitchFamily="2" charset="2"/>
              </a:rPr>
              <a:t></a:t>
            </a:r>
            <a:r>
              <a:rPr lang="en-GB" sz="1600" cap="none" dirty="0"/>
              <a:t>Here are some examples: </a:t>
            </a:r>
          </a:p>
          <a:p>
            <a:endParaRPr lang="en-GB" sz="1600" cap="non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E9241B-BC0C-4FB3-9846-5D630A3FE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6408" y="640831"/>
            <a:ext cx="3352128" cy="1573863"/>
          </a:xfrm>
        </p:spPr>
        <p:txBody>
          <a:bodyPr>
            <a:normAutofit/>
          </a:bodyPr>
          <a:lstStyle/>
          <a:p>
            <a:pPr algn="l"/>
            <a:r>
              <a:rPr lang="en-GB" sz="3200" b="1" u="sng"/>
              <a:t>Activity 6: </a:t>
            </a:r>
            <a:r>
              <a:rPr lang="en-GB" sz="3200"/>
              <a:t>Create a treasure map </a:t>
            </a:r>
          </a:p>
        </p:txBody>
      </p:sp>
    </p:spTree>
    <p:extLst>
      <p:ext uri="{BB962C8B-B14F-4D97-AF65-F5344CB8AC3E}">
        <p14:creationId xmlns:p14="http://schemas.microsoft.com/office/powerpoint/2010/main" val="1612729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FFF7873-0DD0-4FEA-8FE9-8DD8AEA43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82284447-B84C-4C3B-98EA-03E44DB75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0D1FB78A-B5B2-4B56-A932-C6F9526CB4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1" b="12378"/>
          <a:stretch/>
        </p:blipFill>
        <p:spPr>
          <a:xfrm>
            <a:off x="1" y="10"/>
            <a:ext cx="7552944" cy="685799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40E084-3765-4F4D-AD43-DDB439969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08202" y="0"/>
            <a:ext cx="0" cy="6858000"/>
          </a:xfrm>
          <a:prstGeom prst="line">
            <a:avLst/>
          </a:prstGeom>
          <a:ln w="82550" cap="sq">
            <a:solidFill>
              <a:srgbClr val="D9D9D9"/>
            </a:solidFill>
            <a:miter lim="800000"/>
          </a:ln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BFBFB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DD2CF979-0F0E-4E68-A483-DBF0A635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36DF9-0EC6-4E06-8814-6232D6F22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6408" y="640831"/>
            <a:ext cx="3352128" cy="1573863"/>
          </a:xfrm>
        </p:spPr>
        <p:txBody>
          <a:bodyPr>
            <a:normAutofit/>
          </a:bodyPr>
          <a:lstStyle/>
          <a:p>
            <a:pPr algn="l"/>
            <a:r>
              <a:rPr lang="en-GB" b="1" u="sng" dirty="0"/>
              <a:t>Activity 7: </a:t>
            </a:r>
            <a:r>
              <a:rPr lang="en-GB" dirty="0"/>
              <a:t>Create a crossword</a:t>
            </a:r>
            <a:endParaRPr lang="en-GB" b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1D4FE-B847-4584-A7A8-1B88268901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96408" y="2367092"/>
            <a:ext cx="3352128" cy="3881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cap="none" dirty="0"/>
              <a:t>Using the Topic of Romans: </a:t>
            </a:r>
          </a:p>
          <a:p>
            <a:pPr>
              <a:buFontTx/>
              <a:buChar char="-"/>
            </a:pPr>
            <a:r>
              <a:rPr lang="en-GB" sz="1800" cap="none" dirty="0"/>
              <a:t>Make a crossword. </a:t>
            </a:r>
          </a:p>
          <a:p>
            <a:pPr>
              <a:buFontTx/>
              <a:buChar char="-"/>
            </a:pPr>
            <a:r>
              <a:rPr lang="en-GB" sz="1800" cap="none" dirty="0"/>
              <a:t>Think of some words that we have learnt on the romans and search for their meanings. </a:t>
            </a:r>
          </a:p>
          <a:p>
            <a:pPr>
              <a:buFontTx/>
              <a:buChar char="-"/>
            </a:pPr>
            <a:r>
              <a:rPr lang="en-GB" sz="1800" cap="none" dirty="0"/>
              <a:t>Try to create a wordsearch for someone in your family to answer it. </a:t>
            </a:r>
          </a:p>
          <a:p>
            <a:pPr marL="0" indent="0">
              <a:buNone/>
            </a:pPr>
            <a:r>
              <a:rPr lang="en-GB" sz="1800" cap="none" dirty="0">
                <a:sym typeface="Wingdings" panose="05000000000000000000" pitchFamily="2" charset="2"/>
              </a:rPr>
              <a:t></a:t>
            </a:r>
            <a:r>
              <a:rPr lang="en-GB" sz="1800" cap="none" dirty="0"/>
              <a:t>Here is an example.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9FCE9C-9C58-48AA-BC7E-7D0D7C2EF826}"/>
              </a:ext>
            </a:extLst>
          </p:cNvPr>
          <p:cNvSpPr/>
          <p:nvPr/>
        </p:nvSpPr>
        <p:spPr>
          <a:xfrm>
            <a:off x="144978" y="4168137"/>
            <a:ext cx="1493036" cy="863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Meanings of the words.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36DE075-3149-4A21-BFCD-2415084773EC}"/>
              </a:ext>
            </a:extLst>
          </p:cNvPr>
          <p:cNvCxnSpPr/>
          <p:nvPr/>
        </p:nvCxnSpPr>
        <p:spPr>
          <a:xfrm>
            <a:off x="1290258" y="5082493"/>
            <a:ext cx="162684" cy="712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CB3D12F-B428-480E-BDA4-DB248245DBDD}"/>
              </a:ext>
            </a:extLst>
          </p:cNvPr>
          <p:cNvCxnSpPr>
            <a:cxnSpLocks/>
          </p:cNvCxnSpPr>
          <p:nvPr/>
        </p:nvCxnSpPr>
        <p:spPr>
          <a:xfrm>
            <a:off x="1605342" y="5082492"/>
            <a:ext cx="2029819" cy="9087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0E1B93B-1323-4654-BFAF-A5A86FC984A6}"/>
              </a:ext>
            </a:extLst>
          </p:cNvPr>
          <p:cNvSpPr/>
          <p:nvPr/>
        </p:nvSpPr>
        <p:spPr>
          <a:xfrm>
            <a:off x="144978" y="1012572"/>
            <a:ext cx="2170999" cy="762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Where the answer to the meaning goes.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B096E65-F049-4097-994C-2BFF6386CB36}"/>
              </a:ext>
            </a:extLst>
          </p:cNvPr>
          <p:cNvCxnSpPr/>
          <p:nvPr/>
        </p:nvCxnSpPr>
        <p:spPr>
          <a:xfrm>
            <a:off x="1605342" y="1823190"/>
            <a:ext cx="402972" cy="617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84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9A0F-E0A7-48F7-80F1-0356052F2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Activity 8: </a:t>
            </a:r>
            <a:r>
              <a:rPr lang="en-GB" dirty="0"/>
              <a:t>Make a Questionnaire 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A3309-2996-4B79-B7D1-F8FF2E4A09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cap="none" dirty="0"/>
              <a:t>Think of 5 questions that you would like to ask your family. </a:t>
            </a:r>
          </a:p>
          <a:p>
            <a:pPr marL="457200" indent="-457200">
              <a:buAutoNum type="arabicPeriod"/>
            </a:pPr>
            <a:r>
              <a:rPr lang="en-GB" cap="none" dirty="0"/>
              <a:t>Give them 4 answers (a, b, c, d) for each question that they need to choose from. </a:t>
            </a:r>
          </a:p>
          <a:p>
            <a:pPr marL="457200" indent="-457200">
              <a:buAutoNum type="arabicPeriod"/>
            </a:pPr>
            <a:r>
              <a:rPr lang="en-GB" cap="none" dirty="0"/>
              <a:t>Ask each member of your family the questions. </a:t>
            </a:r>
          </a:p>
          <a:p>
            <a:pPr marL="457200" indent="-457200">
              <a:buAutoNum type="arabicPeriod"/>
            </a:pPr>
            <a:r>
              <a:rPr lang="en-GB" cap="none" dirty="0"/>
              <a:t>Record your answers in either: </a:t>
            </a:r>
          </a:p>
          <a:p>
            <a:pPr>
              <a:buFontTx/>
              <a:buChar char="-"/>
            </a:pPr>
            <a:r>
              <a:rPr lang="en-GB" cap="none" dirty="0"/>
              <a:t>A tally chart. </a:t>
            </a:r>
          </a:p>
          <a:p>
            <a:pPr>
              <a:buFontTx/>
              <a:buChar char="-"/>
            </a:pPr>
            <a:r>
              <a:rPr lang="en-GB" cap="none" dirty="0"/>
              <a:t>A table.</a:t>
            </a:r>
          </a:p>
          <a:p>
            <a:pPr>
              <a:buFontTx/>
              <a:buChar char="-"/>
            </a:pPr>
            <a:r>
              <a:rPr lang="en-GB" cap="none" dirty="0"/>
              <a:t>A bar chart. </a:t>
            </a:r>
          </a:p>
        </p:txBody>
      </p:sp>
    </p:spTree>
    <p:extLst>
      <p:ext uri="{BB962C8B-B14F-4D97-AF65-F5344CB8AC3E}">
        <p14:creationId xmlns:p14="http://schemas.microsoft.com/office/powerpoint/2010/main" val="36434980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562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Tw Cen MT</vt:lpstr>
      <vt:lpstr>Droplet</vt:lpstr>
      <vt:lpstr>Extra Activities to have a go at! </vt:lpstr>
      <vt:lpstr>Activity 1: Make a Power-point</vt:lpstr>
      <vt:lpstr>Activity 2:  Create a Fact file </vt:lpstr>
      <vt:lpstr>Activity 3: Make a Pizza </vt:lpstr>
      <vt:lpstr>Activity 4: Egg Drop Experiment </vt:lpstr>
      <vt:lpstr>Activity 5: Create a treasure hunt </vt:lpstr>
      <vt:lpstr>Activity 6: Create a treasure map </vt:lpstr>
      <vt:lpstr>Activity 7: Create a crossword</vt:lpstr>
      <vt:lpstr>Activity 8: Make a Questionnaire </vt:lpstr>
      <vt:lpstr>Activity 9: Make an erupting volcano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 work </dc:title>
  <dc:creator>Emily MacMillan</dc:creator>
  <cp:lastModifiedBy>Emily MacMillan</cp:lastModifiedBy>
  <cp:revision>2</cp:revision>
  <dcterms:created xsi:type="dcterms:W3CDTF">2020-04-26T17:45:22Z</dcterms:created>
  <dcterms:modified xsi:type="dcterms:W3CDTF">2020-04-26T17:54:03Z</dcterms:modified>
</cp:coreProperties>
</file>