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2" r:id="rId12"/>
    <p:sldId id="269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961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3F961"/>
          </a:solidFill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97902-613A-43DC-BA22-9965FAE1CD40}" type="datetimeFigureOut">
              <a:rPr lang="en-GB" smtClean="0"/>
              <a:pPr/>
              <a:t>25/05/2011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8DF06-E196-4C24-B3AC-932D194994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12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gif"/><Relationship Id="rId3" Type="http://schemas.openxmlformats.org/officeDocument/2006/relationships/image" Target="../media/image33.jpeg"/><Relationship Id="rId7" Type="http://schemas.openxmlformats.org/officeDocument/2006/relationships/image" Target="../media/image3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1.png"/><Relationship Id="rId4" Type="http://schemas.openxmlformats.org/officeDocument/2006/relationships/image" Target="../media/image3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5.gif"/><Relationship Id="rId7" Type="http://schemas.openxmlformats.org/officeDocument/2006/relationships/image" Target="../media/image1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wmf"/><Relationship Id="rId5" Type="http://schemas.openxmlformats.org/officeDocument/2006/relationships/image" Target="../media/image27.jpeg"/><Relationship Id="rId10" Type="http://schemas.openxmlformats.org/officeDocument/2006/relationships/image" Target="../media/image4.wmf"/><Relationship Id="rId4" Type="http://schemas.openxmlformats.org/officeDocument/2006/relationships/image" Target="../media/image26.wmf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0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29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02991"/>
            <a:ext cx="7772400" cy="1470025"/>
          </a:xfrm>
          <a:solidFill>
            <a:srgbClr val="73F96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Healthy eating.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026" name="AutoShape 2" descr="data:image/jpg;base64,/9j/4AAQSkZJRgABAQAAAQABAAD/2wCEAAkGBhMSERMUExMVFBQSFBcVGBUVFxQUFxUYFBQVFRUUFBUXHCYfFxwjGRQUHy8gIycpLCwsFR4xNTAqNSYrLCkBCQoKDgwOGg8PGikkHx8sKSwpLCkpKSkpKSksKSkpLCkpKSkpKSwsKSkpKSkpKSwsKSwpLCwsLCksLCwpKSkpLP/AABEIAOEA4QMBIgACEQEDEQH/xAAcAAACAgMBAQAAAAAAAAAAAAAEBQMGAAIHAQj/xABCEAABAwIEAwUEBwYFBAMAAAABAAIDBBEFEiExBkFREyJhcZEygaGxFCNCUsHR8AdicoKy4RUzNHOSFkOi8SU1Y//EABsBAAIDAQEBAAAAAAAAAAAAAAEDAgQFAAYH/8QALBEAAgIBBAICAQMDBQAAAAAAAAECEQMEEiExE0EFUSIyYYEjM7EUQnGR4f/aAAwDAQACEQMRAD8As8ZulteC0oqnk1XuJRXapxFsDiAcNUFV4QCh6eus+ydMnBGqcuRXYqp8JA3R0UIao6itDdkqmxfW11CU1EbHFKQ3mqQELNKJAg+1LgiaKGxRUlIjOLjwyr43h9rmyRmnV5xyluCqe4WuPFFoU2K5I9UTBSk2sCfLVFU+Hdo7oOZTOKie8lkIysG5GhNubjuEiWXaMhicgSkwx7SCQADrq5o+ZunEIy6Ej1BQ1XhzYtX6u/JE0rmuabNBsLHyPgk+ayx4KCWSqWOoXtNhUj2GSMFzWi5ba/Ta3NKp5Cx1lOM1IhOG0vOFSBwTuOIAKncP12isn+JBSbQvZJ9AOOaJJa6Z4pNe6UxvRTOcWuyJ6rWOUhVlkfqhcRprtRaAU+JiIijubLWWOzipKc2KUydWN6KkandPGy2ySQTprTSqrK7NbDGKiTVWGteNlTcfwfJqAr7Tyi6T8TsBYU2FlbURXo5zmP6usU/ZrE0oUdsozdH1Ud2JTg9SC0X6Ju6oBamJk2mU6siAfdFxTd1RYrEc2ihiBATxC4YvxWqIO6zDw1L8VBL1NTEhZ2blmvgk6HzSApYJxdLo2EhSwxkFHDwyOpW5WM65mZqo+KRZX+avsbbtsqvj2Hm9/FaDfBlwg26FlTLkjjbexkfy3s0XPxLfVdH4So2RwMOUXfrfe3h1K5jiYIMDvul48iQwgn/ifRdGwV57Nt766i/zssrPJmrgjToeVWHQvPeYxx2uRc+QWjMFgb7MYH6/XqtQ9gNnSBp6eKID2/eSossySN8KY2IhoHdv5fBVf9o2EMZK0ssA67hbobZh7j801qMYp2OyGS7zybdxA6loS7jGF8wpzEe1Ds4GTW9g0k+CfBoqZolapXZEypawuO6QuqdFPR1BXT7H4GkuiyONwl85tdY2pKhkYSp4nyK1KTBzU6o8EOalEkVii4pDZWjMEuMQ2JKVRVOqfYpHmSN1Hl1ukyaTodGL7GsAuAm0EeyQU1SNrp5RzhIZp462jCEEJXxFJ3SjZ6wNCrGNYlmB1RiLzbaE1/1osUHalYnFHg6jSvLdAjI64hCRwFTtoilw3MtS2pE7rOUcjQBqFFmLTZbztJarjyKKKCjcit4k8ZtFGH7LatpXByjjaeYWfKW52aePhUOKJxsmMbboHD4r2VhpsO0RhSdsjnnSo1gYgMVhBBTl1KQFXMYe5qvvImqRW01LIrAsTomugIMbM17QmPMHu00zt+0SM2virJh0bjTRhntdm3Y790X1SzA8Siy2kOV7Nj1Ga+njp8UXhUgawBmgbcAai1ieqyMlp8mvOMXK0La/heeR2UtjsTvbMR4lx57p5guAuZG5r3EkezZFw1Tj4km3TfbzQhx+Rr3M+jTHL9uzbOPRovt47Lk0xWyubFzuFJM4yyuYCSXFtrnpuNf7J3W0gbDHG4ucbvOYd3Qt1J30NhovY53vYHOY6Mm5yEgltja1xp1Q1dXWYW5bueDZ33dQD8E1c8CqUeSg1bLOv1RFPINETidJolUUtjZMkiMJJcFkpXAhTSbJbQ1AR8gJGiOPshnlxSBTFcotlMAFBG4g6ryev5BWrRn7WL8XIaqtV1u6sdfC54KrVZRFp1S5RTY1TlFULPpjgU7wfEnO0SWeFGYFJZ1lzimCORplnq2uLVWKyA3V2bT/AFaqOLThjrFBRDknbFfYleqX6WFiNC7O3xUwtqtZXNCr9VxO0Aaoemx0SlT4ig7tzHLIczkzZSi1rIChTVjlQnNyZLoUVuEhx2UkPDFxsm2YXR1NVgaJ2NRXZ2+QmpOHcpunbabKEW2UWUUrroz21wBzcuyBsfVJsZwoOF08OiEqpQQRdJsMU74OfVNFY2ROH1Vn5TzAPTwPn196nxutiZck3tyHy81W3VrnjOBlLDsLmwIuATzS5cm3HTZVj8klwdFbKcncALzsNvjyVbr8VxHMctNFa+5ljcdOe+iFwriDvAOsDbbY+J8Qn5dASH63HK+ijB7X0QSsloqqYx/X5GvtezDdvuNvVaOlYYg5xsRI4XOxBFx5atPqlNZieeQBnkLG+l7knw/FBY/W5WMYDqDnP/Etb63cVOMubG6fTefIo+hjiMPdPMEaHrpuOqoWKOc15sE4pMXe0Bt7t2sddLIgtilF3NILr2y89QBofenxyL2Pz/B5VzjaZWIMeLHC+yvuB17JWg33VKx7hp7SXMAkaNbs1Nhvp4Ifh2pexwDTp0unLa0YObDmwy25E0dOr6EFuiq30Nwk12urbhshe0XUNbQWN7IVQu+SGmhaW2S3FsGDhsmcGiLLczbKMWdLk5biFDlJCXUsvZyDpdXbiLDudtlSa6JOQhqjpuFPa6P3Kk8X0tn3HVF8J4ycpaTqFpxFJnN1y7OfRV+zKxH5AsUyIF9LcdyVa+FJblUyyt3Bmp96Xk/SGPZ0qij0CNZGh6AaBM2MFlQqxrYsneRcFQQVRDhqpcQZqhWRaqDbDDstFJLcBTvdoleHP0UHFmOCnguDZ8l2s6/vP9wPqQm3wMxYZZcqhH2C4rxCAS1upbueQ6jxsqtX4u52pcbHmdz4Mb+KEhmLxYC/h+J960lezPlJzOO/QdAfFLcj6BpPjsOnjwuQQtdK8aGw5b+Z8SiaaKzw07SE/EDKfVvxU0b7E5W2sPTlZaVxtlcNwAfTUfFRLmbEsmNxIcVoxlDTo5uzh08+iUxtnJAzyWPIX+CffS2TMtmAcBqCQPdqg4Z2RE5nNFuhzk+DQFNPg8Tk001KqY3wukZDE58h5XOvIaho8fzVfqK4y5nO3JvpsBsAPJaV+KunIA7rAdG9T95y2ggPu/WqFnofjtN41uZ5G25A6/LdHxSix/4jwuLk+g+CAJu4Addfy/XVbdsCDbr66boWbCY0hrMpFidBa99htb3hGsEbrktaSedhfzBSMG6Jp5VJSaBkxQyqpIstHV9nbm3r+B6eabOna8Ks0tT11HMciOi8FQYpMoJMbj3SeWl8p8R8QQrcJWeN+V+LWn/qY+v8DZ4sUXTlBNfcXREEiNGCeYph+Zuy5nj1AWOK69GQRZUbjKhFiVOLFzRS8IBEmnMJpiURy3Q/DrR2lyfBPsXibkNlIgVTOeixbdmsRsArkFla+DNCqq83Oyf8OVmV1kvI00SUWdZw5+gTUHRVnCq7QKxQS5gqgQGpFysZEiJ6ZDl5alyTQRnRxbfBcu4yxvt6uQg3jjPZs6WYdSPNxJ8rK7Yzj3Y08rwbODCG/wATu623v19y5E+TT1R9Ub/xMNreZjWKbuHe4O4JBH5qShmYSQ4Cztz0PgUBRTC+uzgjWU9iRv5/JLqj2GKW9bkN3gNGVjgeZ1udjv6oKom05lese1osNCd/yQ1TKFxZb4BJmA+XJaMgWxcvQ66N8FRwTlZNDDd2Vvm53IdQEa+pFjlGnsjxPgh2Ps0jbObG3IDe3mT8EbSUjyA9sdxYgX0FhvlvqfOxUW6JKShwweKAsa5xGtr+qEhOnnf5/wBkXiFddpbYtOxBQxj/APFnxJv+KKJ7lfBsx6miqfaI30A9+368EDnutad5JFtdb/l8SiLeanQ6ZVBunQWA5nqT0H65qYzOk0a0FubNqSCXNBFw7bYkIFjMrb3sTpfnodSPM6e4I2lzWGVthbdxt8AjFtDpQWWO2Q9w6S7dbg8wdwfkfNEpVS1DxzafIO/FM4X5uVj0urcZWeO+Q+Jlhbnj/SGxVNgqfxliQykcynmIz5WErmeOVxfIbnQFNiedl+4FDUuabhGzYy94sUvaUZSxAuFxuVIgjTtXLE//AMKHRYuslsAqfh1zkypuFHDVP8KkFhcJ5G8W2VW2aO1IrtNKYtCnuH4yOqr/ABQLNJCqdFj5YbX2RULVlLMqkdpp8QDt1O+NrtlzrDOJMw3VzwmYuF1yg26YuKsqn7RpcgiiH2rvPu7o+JKor9grHxrWdrVSdGWYPJu/xJ/QVdk2CTL9XB7DTYdmFIiimsbeKtWDUYnfEy/tuDfInmqfLumeHVJFrEg30IJG3iEZL2WNJmlFvHffRZKvh+aIXmyQ7kZ3DMdOTG3cfcEnqQLkA5gDa9rfBbSSFxu4lxO5cSSfMlRvclOvRqY45EvzlZEvWyLRzl40oB3Uw6jdeWO9rEj2tG2vrfwV2hYHbtItMIW2LgG6DK4WOo1v00CoMTxa2awvexBPyTak4ifGwty3v9q5B1PPQ3HJIy43Ip6iEpq0T47HcDMRmEkjA0NsS0EgOJ/et8BZKsReGNDftu7zvDkAiZK86zSeUbdBc2tewGoAtrbkElmlLiS7c6p0I0ThJ48e32atntcLaiqg0i+lvxOqEcUNUONvJPjH0Z2XO4fkvRbqRwNnHe3oOQHzTFsyqeEYg4kN6Dfp5+5Nm1WYkatANsp0d/N08lCUXFmtpdbDLFfbHLakdbkchoG+aeYZhc8oBZHoftPIaPMX1KXcI0AlmAtdkepFtC6+g8ban0XTAbfoIxZS+R+Q8b2QKPxDw3UiBz8rXBo1yOzEDqR+V1x2uYe0N19QwS/lbz+a57xxwHHnE0TbMeToPsu3LR4dFbhLg8bqE5y3/ZzLC8ILhsnFLgRDgSntFh2T3I4MCXLIx8MEaF30IrEzusUN0ifiiKaF40T6C1lRsIxHYFWdlb3T5JriKjkVCvi3EWtYQucOfck9SnvFExc/wSJu6dFUinkluZYOH76HqV0bCsVs21/BUfAqa4ACvmB4OA5riLga6/BRlLarBjVukJ+LuHC13atAOfvOYPaaTuQOY8OXvVJqh01+Y8wuyYkRICHAEdCqlW8GxOJIeW+BGb0I1VBS5tno46qSx7Wc7cEdh1HI5r3NaS2MXc4bD8+vkE6fw2xjgDdwPg4D3810vAeH2NgY0taA4XLdADm0Nx4i2qsxqfAieq8L3rs5TG+9z03/AD8Fq6QdR6hWShjkoayeFri1z2viicACSTlfBv1s1vm5SYFxLU1U7IT2BL7i8lPE62Vjna6DmB5JGxezaeunVpWqKm7wXgYn8/FszHOY+Cka5ri0g0sOhGhvYJxUTvFIKq+HvjLixoFC3MXi5DSC3u7bnqpeNCp66cauPf7/APhS2vy9Pf8AkiYGBxGa8jj7MbLucfc3UBPsGramoLzHBRMZEM0krqeFjIwdrutvpoALo6kxQyB7GYn2b8jixkMApmPe0EhrZTY2NvA+S7xo6fyE1woq/wDsquLUFRG5pqI3x5m3YHjL3RpYDkBp6pTM5WSsrzNhrXPcXSU9SWkm5JZUszC5Op77HKsc1zVMljzSnFp9mq0fFf36eqly3UkEZOgBJOgsL68kUQnBOPIVwzKI3EEDUXB9AR8lZYaEVTrMBzkjvN30GgPI6eiI4Z/ZxJJaScFkZF8mznanfoPmulYdhMFOzLExrQN7bnzKLlZjzk8eS4voFwLB200TWDWw1PUndHyS/wB/0FFU1YA/XRKqivJ0bp4/+1BKhM5ubtjYVIvv+jtZSVDg9pYbagED+HX81Wp53C2U3cTYAAkk8gAN06wPh2cPEs7wNO7ENSLg2LzsP4R03TsUZSfBWyTSRWMTpchOiWjVdCxDBA87bpXHw5Y7K08CFR1LSKp2DlivH+BBYh4A/wCqZwWjGuid/TiG7oLBqMOTeqwnRSkuREXRWsTb2mqR9iQ6ytk1JlGyTupjnvbRADssvDDbNBKvtK+8Ytpppf5qjYfH3QBz09Vc3DK0N2ygC6qamXFFzSQt39G0r9V47QKDtRdRT1fIa/35DqqcUaVms8DSQ47NNzbc+CNOOnkCmOG4Ccoz+0dSOnginYK0dFp4cTgjK1GbyT46ObcbVBfNHKLtdlAJ1uCx12H4+rVLw9CfpVPOLXnjqXENIblkZHMw6nRoJyu1+8s44gPbua32WBjT4HLmJ8u8o+GHtsW2DnhzrB0jISWyQujfle/u31By81Wk7mz0SxSWli/2C+LsGe6ngrHsDZT9VUBrmPDnAfVzAsJHeA9Vrgze0wivjP8A2ZYZh/Mcp/oUmB0RpTUw1cUkVLURluZ0bj3mm8bwYwWhwve5IC04ZmghbXRy1cOSaEwtILiXE2LZAzLewBPvRSuVinNQhtfO1ppnkA/+Bfl51oEnXLlGW/hmDFXMMghkfaeZ0LLgXbGZTqdzqAAPFNcAxc0zpocgrKeYDtWRCQg9HMOW4IvbUcvC6aUfBUFQ/wCqbXMYb3bLCxgaP917rW8QHHwK5o5ZlFSX3za/waVmDMp5KyjjzvEtGJGucAS+SIiYFjQNBYFvqqthWBz1FxBE+W2l2Nu0E/eds33ldfq46GCeOeaRrpY4uxaC6zWtDXN71tZDZzgS7TXYKw4PUsfE18YDYiPq2taG3B0DgOhG3UBB0yvDPOCuu/s5bhf7H6p4BlfHC07gHtHejdPirvw9wJBRatHaSHeR9r/yj7Kf1OIMiDQbZnnK1oOrnHYDqFrV1gYPrHgctdr9AupCp6jJPtmxjFruOw1JSiqrhrlII69Urx3i6NreziOZx57gedvkksTS896R1jyblb8bEqaxt/pKcstOmN56po9p3xUFMX1BywMLhfV2zG/xPOg8tT0BTTCsApjqYg89ZC6T4PJHwVup2AAAAADYAAAeQGyfHTfZXln+hXguANp++455Tu+2jb7iMch4nUprn0W0oUTFaUVHoqttvk2zIaYgFTEIWduqJxnbLFHkWIcnHCuHiQ70VtY0G11Z4uBWN2aEU3hMJDtlhbUULFcPGXRJKSjBJuutO4Uad1rHwcwcghydaKHw/h31ucjuRi/8x9n802qpb31/XgjqlrWXDdATfpe2g066JYXXuTbf8Vm5HukauKChCyIC2p/9aJ5gOHsZ9dJq77DD9n953j0HK/kjMG4Vc5okl0vq1nhyc4fIJuOHh1VvDi9sp589/ihDU43Z2l/RCVGOHoVaf+nGoPHMJijp5XPcGDI4XOmpFh56p8m6EYYqU0vtnMKvEs80jnjuyaf8O766BBVFPTt1LnHw0JR9RC17dXABxzNNxcEgXHqgBhUX25gfAWWY7bs+kxio41BVS+zSn4mmgFqeSSMeDiQfNp0v7lJ/1tX8ql48gwfJqiNJHtGB/E9wHwUEsEbdXPDj91n5qe+ijk0kJO2kSycSVsvtVU2nSRzB/wCJCjZxHUszBtRKcws4ue517XsO8TbdBzTl2jRYeC9+jZfa35D8124U9PjXSInuLj3iSTqSTf1JXXqavvFTkPcWvy+4GJ1h65fRcgedx6n8AnMGPyNgEZJ7tstraWN22PqgypqcLmkoluqKrNisGZ/cgjLwDycWOGvicw8rKscb4y6WpLA4mOEZG6m1/tnTe5+QQFTjMjnh97EMyEmxJF7i/lp6JTM/W556qSsXj0vj/KRbcCoXSfWNGhDQT+8AQfhb0Vkgo5AdkF+xupEklRC77gkb/K4Nd/WF1L/C2dFexcRMH5CvO2it4dK5ttNE+p8RKIGHN6LYULeicpMz2RSYgofp5Rn0JvReGjb0XbmCkCjECo5Koo8Ujei9NK3ou3MNIWfSXL1MforeixduZ3BKSvQUoxuuMYBCLwyfOwEouNKwX6C3BCYrPkiPIu7o9/tH0v6o1IcUk7Rx6DQfjfxVfLLbEfghukVmuAJPK/4nTzTjhjAQ600gu1vsNP2j95w6DkOfuQrMLDrm9w0E25m3IK6Qx5WgAWAAFulhsq2CFu2XNTlpUje69Xi9V4zjyypnH9QHFkJ2yl5Hi67R8A71V0C5pWQVlVNI/wCiyGz8uZpjyWZcWYXOGcb6i+5ScrdUjX+IUFn35Gkl9lNlwsOe8Ft76gAkOHI2Gx1B08kI+ga2/czAae0Qffon+IUj43WeHRyDYPa5pvtpfQtI8TyQMwJNzo62t9wPPmPHUdVQaaPdpY8iuPP/AAKMkP3Xt6/a/ELbsqf7zj7kTK1t7XAPvA933fiPJQvbb248w+8ND6jRAi4beaIJq9jf8ttvE6n+yCGZ5PijD2V9Mx8DZezNe4d1th0FlIrTTl2/4AizkNhut6jkFvFHY66fNDSTXcbI1YqVQjz7MkksEFK+5UspUBamRM3Pkcizfs5xb6PiFO8nuud2bv4Ze4fQuB9y+iAP16r5XgGo8f1+vJfTGA4kJ6aCbnLE1x0t3iLP05d4OVrE74MP5DHVSGCxeF4XnaJ1GSbLxZdeoBPFi8c8BYCiA9WLFiBxUeKsSAFlvg/ETQwXWnFWFg6rbB8AY5gK0P6fi5FfluG4xcPYSD7+iS1M4J0P66KTHWfR42gaNde/utby3XP38Rvjqo9LiS7D90EnT3gjX+ILD1D3TaRsaeNY7Ly6sLC0je99P15ppR8SNcQDp5pdw/h30gtlc/SK4DG7HOAO8eg19UwxfBGhuZosQrekUdtS9lPVO2qHsbw4aIaurgzfRAcP1ZLbHcKHir2FYUPzpldy4sY/4iHjKw95wsPAnS+nS9/cmeAYX2EEcZeZHRsDS9zcma3gNB/ZI+A8NsHSu1d7I8BuSPHkrm0aJeVJTpDYO4gGI4bHMzLLG17T9l4BB8uh8VW679m9HI20bXQuGzmuJsfJxKuLlGTz080txTLGPPkxu4SaOI8T8FzU4u9maNv/AHWAub5SN3YPFVZtGRqx9ulu8D4A7eq+lnNuPmD4qp4v+z2jmLnNb2Lyb5o9AT4t2+CrT06btG/pvnK/HOv5RxGaO3+ZDfxb+PJCyyRN9kO9bWXSMY/ZdUNYTA9s1hqw9xx/gOrT8FQqrA3sJD4pGuG4LXEjzt87JDxyj2jWjrcGVXjkv54YsqJCBck3OgB3A6oaGOwuUYYGA943I5G5PpZRyyhxsAA0dTa6KFTpvc2RxwXXlRT6aDbmmNKwE9PRFVTY8haHAnTbXUeS66HLBGcSvNj9V1b9nvEWWl7M/Ye63gH97+rOubPi0BHT8VZ/2fSD6SyM7Sgt97QXj5EJuCdT5M3XaXdglXaOiVGMSOPdBRUlXI1oJCbwYe0DZZW0oLDpyWp5It0keMaYPhVdnGqZkqs4U/K8t8VYZpbMuoZI0wxdoT11eRIAE2pb5RdV+mbnlv0KsjdAuyUkGPJtderXtFiRaJUJOJx3ERw//lhD8S/5al4ed9WFaf8AbIf7iPirDpJY29k0Oc0m7SWtuCNxm0OoGmioddQEO7OxiLgAX9x5FiDdgabX0vyXVZNlTZ4AamzkjFghKTlJD/8AUThDbEF4ZqJKcv7R4eDYNyi2l9y22h9eab1PEGZpFjsm0WEx2GgUowqPomxeOHoTJyl2I+GnOJJItco3iT2QmsNG1uwSriQd39aeKkp7p2CuKHnC0WWEGx72vuA3TsFB0LeziYCQcrGi40Gg315aICbiYA2ZGXi4bcEC5NtGjc7+Co5s0Yy/J9lnHBtcDl5UDvAqOirxK3MAQAS0h2hBG69cPenRakrRF8HhfY+PzWzwHBQvk67dfzQ885j7w1tuOo5+9FkbJw0tHdOnPn6hKsTijlILwMw2da3zTE1TXNDmkd4XvyKCqntdodChZz/YWScJwS6uY0+NgoqbgCkLiXQsI8kwhe6P2dR0RkGLg/ZynzXcBWSa9iPEP2cUUjHNETYydQ9gALXC1iBsR1GxXNcawCSmk7GUC5Hcc0WZKBtbo4DdpXb5JBlBvuk2M4ZHUsyyNDgDcXANjbcXSsmJSXBoaL5HJp5faOGNoSQQfs/oqfBIHGdjYrmYPGTLyN9zbYdb2Frrsj+FKLJ/pKe9t+yjv53sgMDo44pCI42Rgn7DWsv55QFHHpbV2aWb5xSVKBa2bC9r21tt4296xzbrG7L26euDzbdlWrmZJQRzTCsrPq/ctcfp9M3TVVxmIF78nirsI71f0IbrgsOBQc0fUzEFeYfFlYoKl9z5LO1U/ot4ImduVihzFYs3yMu7Eb8RRXjKB4ZxFuWxOoT6ogzNIVTquHHteXMJF16DG4yjtkZTTTstrKkHZVriKmLHCQckbg1E9ntG6b1NMHixUItY5HNWhdhONsc0XOqMlxNgG6QVXC5DrsJC1j4ekJ7ziVNwxN2mC5IfUeJCTZR4tCXuY0C5L2cr6ZhfTyufctsNwsRhFy0+ZzTuQdtR8tUltJ8E0m+xniNKZInNba5HMkAnkCRqLpO3B5nTB+VjLNy3Di4eYbbfkCU2rcSigAM0scd/vGxd/CL3KWf9WxuNooKiYfeydkzw785ZceLbqhmw48jTl6LeOUoqkNKKh7NgbmLjuXu9pxPM2FlJKPBJjxNIPapH2/8Azlhe7r7Jc2/uN0ZSYzFNcMdZ7fajeHRyNHIuY6xt47eKswa6QqcX2yXtAdtev9x+KgedLen5eXivKiK/gRs4aW96Bqal7Ac1iB9vkP8AcHTxCmxIHSVJheY3+w5xLf3bn87+reqLracjUIWtjEjQeZbfkddTrbe4Nj4LzBcSuTBJ7TfYJ+0OhPUdeaXZI3irORWSN5reuw47hCU9ZY5XIgC4CQiHOswnnsPMmygDBuOfijRDcDzUgHj/APL9ySYfERIdOasOTSyjZTAFMjLaBolbsvVi8SySB8QjuwqoYbQfXk+KteKT5WHySvBIrm6tYpuMGLkrY9ibYLWSAFShYqjipdjU66BvooWIhYo+KIfJI1K0csWKaAzZuy3WLFzAjVyxixYgwMkWD8R816sXEjnXAv8A9hP/ALcX9Suw9s+R+ZWLFWyFvGRVXs/y/gEvl/11F5T/ANDlixHGHP0WJvsnzSbiX/R1H+y/+kr1YrbKJjfYH8v9ASqp/wBTD5n5LFiT7CWx34Ku1vte9YsU5HB0Gw9yaRbBYsRAbLFixcEwrwL1YuOFGP8AsfrxXmBeyF6sT1/bF+xqF6sWJJP2YsWLFw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data:image/jpg;base64,/9j/4AAQSkZJRgABAQAAAQABAAD/2wCEAAkGBhMSERMUExMVFBQSFBcVGBUVFxQUFxUYFBQVFRUUFBUXHCYfFxwjGRQUHy8gIycpLCwsFR4xNTAqNSYrLCkBCQoKDgwOGg8PGikkHx8sKSwpLCkpKSkpKSksKSkpLCkpKSkpKSwsKSkpKSkpKSwsKSwpLCwsLCksLCwpKSkpLP/AABEIAOEA4QMBIgACEQEDEQH/xAAcAAACAgMBAQAAAAAAAAAAAAAEBQMGAAIHAQj/xABCEAABAwIEAwUEBwYFBAMAAAABAAIDBBEFEiExBkFREyJhcZEygaGxFCNCUsHR8AdicoKy4RUzNHOSFkOi8SU1Y//EABsBAAIDAQEBAAAAAAAAAAAAAAEDAgQFAAYH/8QALBEAAgIBBAICAQMDBQAAAAAAAAECEQMEEiExE0EFUSIyYYEjM7EUQnGR4f/aAAwDAQACEQMRAD8As8ZulteC0oqnk1XuJRXapxFsDiAcNUFV4QCh6eus+ydMnBGqcuRXYqp8JA3R0UIao6itDdkqmxfW11CU1EbHFKQ3mqQELNKJAg+1LgiaKGxRUlIjOLjwyr43h9rmyRmnV5xyluCqe4WuPFFoU2K5I9UTBSk2sCfLVFU+Hdo7oOZTOKie8lkIysG5GhNubjuEiWXaMhicgSkwx7SCQADrq5o+ZunEIy6Ej1BQ1XhzYtX6u/JE0rmuabNBsLHyPgk+ayx4KCWSqWOoXtNhUj2GSMFzWi5ba/Ta3NKp5Cx1lOM1IhOG0vOFSBwTuOIAKncP12isn+JBSbQvZJ9AOOaJJa6Z4pNe6UxvRTOcWuyJ6rWOUhVlkfqhcRprtRaAU+JiIijubLWWOzipKc2KUydWN6KkandPGy2ySQTprTSqrK7NbDGKiTVWGteNlTcfwfJqAr7Tyi6T8TsBYU2FlbURXo5zmP6usU/ZrE0oUdsozdH1Ud2JTg9SC0X6Ju6oBamJk2mU6siAfdFxTd1RYrEc2ihiBATxC4YvxWqIO6zDw1L8VBL1NTEhZ2blmvgk6HzSApYJxdLo2EhSwxkFHDwyOpW5WM65mZqo+KRZX+avsbbtsqvj2Hm9/FaDfBlwg26FlTLkjjbexkfy3s0XPxLfVdH4So2RwMOUXfrfe3h1K5jiYIMDvul48iQwgn/ifRdGwV57Nt766i/zssrPJmrgjToeVWHQvPeYxx2uRc+QWjMFgb7MYH6/XqtQ9gNnSBp6eKID2/eSossySN8KY2IhoHdv5fBVf9o2EMZK0ssA67hbobZh7j801qMYp2OyGS7zybdxA6loS7jGF8wpzEe1Ds4GTW9g0k+CfBoqZolapXZEypawuO6QuqdFPR1BXT7H4GkuiyONwl85tdY2pKhkYSp4nyK1KTBzU6o8EOalEkVii4pDZWjMEuMQ2JKVRVOqfYpHmSN1Hl1ukyaTodGL7GsAuAm0EeyQU1SNrp5RzhIZp462jCEEJXxFJ3SjZ6wNCrGNYlmB1RiLzbaE1/1osUHalYnFHg6jSvLdAjI64hCRwFTtoilw3MtS2pE7rOUcjQBqFFmLTZbztJarjyKKKCjcit4k8ZtFGH7LatpXByjjaeYWfKW52aePhUOKJxsmMbboHD4r2VhpsO0RhSdsjnnSo1gYgMVhBBTl1KQFXMYe5qvvImqRW01LIrAsTomugIMbM17QmPMHu00zt+0SM2virJh0bjTRhntdm3Y790X1SzA8Siy2kOV7Nj1Ga+njp8UXhUgawBmgbcAai1ieqyMlp8mvOMXK0La/heeR2UtjsTvbMR4lx57p5guAuZG5r3EkezZFw1Tj4km3TfbzQhx+Rr3M+jTHL9uzbOPRovt47Lk0xWyubFzuFJM4yyuYCSXFtrnpuNf7J3W0gbDHG4ucbvOYd3Qt1J30NhovY53vYHOY6Mm5yEgltja1xp1Q1dXWYW5bueDZ33dQD8E1c8CqUeSg1bLOv1RFPINETidJolUUtjZMkiMJJcFkpXAhTSbJbQ1AR8gJGiOPshnlxSBTFcotlMAFBG4g6ryev5BWrRn7WL8XIaqtV1u6sdfC54KrVZRFp1S5RTY1TlFULPpjgU7wfEnO0SWeFGYFJZ1lzimCORplnq2uLVWKyA3V2bT/AFaqOLThjrFBRDknbFfYleqX6WFiNC7O3xUwtqtZXNCr9VxO0Aaoemx0SlT4ig7tzHLIczkzZSi1rIChTVjlQnNyZLoUVuEhx2UkPDFxsm2YXR1NVgaJ2NRXZ2+QmpOHcpunbabKEW2UWUUrroz21wBzcuyBsfVJsZwoOF08OiEqpQQRdJsMU74OfVNFY2ROH1Vn5TzAPTwPn196nxutiZck3tyHy81W3VrnjOBlLDsLmwIuATzS5cm3HTZVj8klwdFbKcncALzsNvjyVbr8VxHMctNFa+5ljcdOe+iFwriDvAOsDbbY+J8Qn5dASH63HK+ijB7X0QSsloqqYx/X5GvtezDdvuNvVaOlYYg5xsRI4XOxBFx5atPqlNZieeQBnkLG+l7knw/FBY/W5WMYDqDnP/Etb63cVOMubG6fTefIo+hjiMPdPMEaHrpuOqoWKOc15sE4pMXe0Bt7t2sddLIgtilF3NILr2y89QBofenxyL2Pz/B5VzjaZWIMeLHC+yvuB17JWg33VKx7hp7SXMAkaNbs1Nhvp4Ifh2pexwDTp0unLa0YObDmwy25E0dOr6EFuiq30Nwk12urbhshe0XUNbQWN7IVQu+SGmhaW2S3FsGDhsmcGiLLczbKMWdLk5biFDlJCXUsvZyDpdXbiLDudtlSa6JOQhqjpuFPa6P3Kk8X0tn3HVF8J4ycpaTqFpxFJnN1y7OfRV+zKxH5AsUyIF9LcdyVa+FJblUyyt3Bmp96Xk/SGPZ0qij0CNZGh6AaBM2MFlQqxrYsneRcFQQVRDhqpcQZqhWRaqDbDDstFJLcBTvdoleHP0UHFmOCnguDZ8l2s6/vP9wPqQm3wMxYZZcqhH2C4rxCAS1upbueQ6jxsqtX4u52pcbHmdz4Mb+KEhmLxYC/h+J960lezPlJzOO/QdAfFLcj6BpPjsOnjwuQQtdK8aGw5b+Z8SiaaKzw07SE/EDKfVvxU0b7E5W2sPTlZaVxtlcNwAfTUfFRLmbEsmNxIcVoxlDTo5uzh08+iUxtnJAzyWPIX+CffS2TMtmAcBqCQPdqg4Z2RE5nNFuhzk+DQFNPg8Tk001KqY3wukZDE58h5XOvIaho8fzVfqK4y5nO3JvpsBsAPJaV+KunIA7rAdG9T95y2ggPu/WqFnofjtN41uZ5G25A6/LdHxSix/4jwuLk+g+CAJu4Addfy/XVbdsCDbr66boWbCY0hrMpFidBa99htb3hGsEbrktaSedhfzBSMG6Jp5VJSaBkxQyqpIstHV9nbm3r+B6eabOna8Ks0tT11HMciOi8FQYpMoJMbj3SeWl8p8R8QQrcJWeN+V+LWn/qY+v8DZ4sUXTlBNfcXREEiNGCeYph+Zuy5nj1AWOK69GQRZUbjKhFiVOLFzRS8IBEmnMJpiURy3Q/DrR2lyfBPsXibkNlIgVTOeixbdmsRsArkFla+DNCqq83Oyf8OVmV1kvI00SUWdZw5+gTUHRVnCq7QKxQS5gqgQGpFysZEiJ6ZDl5alyTQRnRxbfBcu4yxvt6uQg3jjPZs6WYdSPNxJ8rK7Yzj3Y08rwbODCG/wATu623v19y5E+TT1R9Ub/xMNreZjWKbuHe4O4JBH5qShmYSQ4Cztz0PgUBRTC+uzgjWU9iRv5/JLqj2GKW9bkN3gNGVjgeZ1udjv6oKom05lese1osNCd/yQ1TKFxZb4BJmA+XJaMgWxcvQ66N8FRwTlZNDDd2Vvm53IdQEa+pFjlGnsjxPgh2Ps0jbObG3IDe3mT8EbSUjyA9sdxYgX0FhvlvqfOxUW6JKShwweKAsa5xGtr+qEhOnnf5/wBkXiFddpbYtOxBQxj/APFnxJv+KKJ7lfBsx6miqfaI30A9+368EDnutad5JFtdb/l8SiLeanQ6ZVBunQWA5nqT0H65qYzOk0a0FubNqSCXNBFw7bYkIFjMrb3sTpfnodSPM6e4I2lzWGVthbdxt8AjFtDpQWWO2Q9w6S7dbg8wdwfkfNEpVS1DxzafIO/FM4X5uVj0urcZWeO+Q+Jlhbnj/SGxVNgqfxliQykcynmIz5WErmeOVxfIbnQFNiedl+4FDUuabhGzYy94sUvaUZSxAuFxuVIgjTtXLE//AMKHRYuslsAqfh1zkypuFHDVP8KkFhcJ5G8W2VW2aO1IrtNKYtCnuH4yOqr/ABQLNJCqdFj5YbX2RULVlLMqkdpp8QDt1O+NrtlzrDOJMw3VzwmYuF1yg26YuKsqn7RpcgiiH2rvPu7o+JKor9grHxrWdrVSdGWYPJu/xJ/QVdk2CTL9XB7DTYdmFIiimsbeKtWDUYnfEy/tuDfInmqfLumeHVJFrEg30IJG3iEZL2WNJmlFvHffRZKvh+aIXmyQ7kZ3DMdOTG3cfcEnqQLkA5gDa9rfBbSSFxu4lxO5cSSfMlRvclOvRqY45EvzlZEvWyLRzl40oB3Uw6jdeWO9rEj2tG2vrfwV2hYHbtItMIW2LgG6DK4WOo1v00CoMTxa2awvexBPyTak4ifGwty3v9q5B1PPQ3HJIy43Ip6iEpq0T47HcDMRmEkjA0NsS0EgOJ/et8BZKsReGNDftu7zvDkAiZK86zSeUbdBc2tewGoAtrbkElmlLiS7c6p0I0ThJ48e32atntcLaiqg0i+lvxOqEcUNUONvJPjH0Z2XO4fkvRbqRwNnHe3oOQHzTFsyqeEYg4kN6Dfp5+5Nm1WYkatANsp0d/N08lCUXFmtpdbDLFfbHLakdbkchoG+aeYZhc8oBZHoftPIaPMX1KXcI0AlmAtdkepFtC6+g8ban0XTAbfoIxZS+R+Q8b2QKPxDw3UiBz8rXBo1yOzEDqR+V1x2uYe0N19QwS/lbz+a57xxwHHnE0TbMeToPsu3LR4dFbhLg8bqE5y3/ZzLC8ILhsnFLgRDgSntFh2T3I4MCXLIx8MEaF30IrEzusUN0ifiiKaF40T6C1lRsIxHYFWdlb3T5JriKjkVCvi3EWtYQucOfck9SnvFExc/wSJu6dFUinkluZYOH76HqV0bCsVs21/BUfAqa4ACvmB4OA5riLga6/BRlLarBjVukJ+LuHC13atAOfvOYPaaTuQOY8OXvVJqh01+Y8wuyYkRICHAEdCqlW8GxOJIeW+BGb0I1VBS5tno46qSx7Wc7cEdh1HI5r3NaS2MXc4bD8+vkE6fw2xjgDdwPg4D3810vAeH2NgY0taA4XLdADm0Nx4i2qsxqfAieq8L3rs5TG+9z03/AD8Fq6QdR6hWShjkoayeFri1z2viicACSTlfBv1s1vm5SYFxLU1U7IT2BL7i8lPE62Vjna6DmB5JGxezaeunVpWqKm7wXgYn8/FszHOY+Cka5ri0g0sOhGhvYJxUTvFIKq+HvjLixoFC3MXi5DSC3u7bnqpeNCp66cauPf7/APhS2vy9Pf8AkiYGBxGa8jj7MbLucfc3UBPsGramoLzHBRMZEM0krqeFjIwdrutvpoALo6kxQyB7GYn2b8jixkMApmPe0EhrZTY2NvA+S7xo6fyE1woq/wDsquLUFRG5pqI3x5m3YHjL3RpYDkBp6pTM5WSsrzNhrXPcXSU9SWkm5JZUszC5Op77HKsc1zVMljzSnFp9mq0fFf36eqly3UkEZOgBJOgsL68kUQnBOPIVwzKI3EEDUXB9AR8lZYaEVTrMBzkjvN30GgPI6eiI4Z/ZxJJaScFkZF8mznanfoPmulYdhMFOzLExrQN7bnzKLlZjzk8eS4voFwLB200TWDWw1PUndHyS/wB/0FFU1YA/XRKqivJ0bp4/+1BKhM5ubtjYVIvv+jtZSVDg9pYbagED+HX81Wp53C2U3cTYAAkk8gAN06wPh2cPEs7wNO7ENSLg2LzsP4R03TsUZSfBWyTSRWMTpchOiWjVdCxDBA87bpXHw5Y7K08CFR1LSKp2DlivH+BBYh4A/wCqZwWjGuid/TiG7oLBqMOTeqwnRSkuREXRWsTb2mqR9iQ6ytk1JlGyTupjnvbRADssvDDbNBKvtK+8Ytpppf5qjYfH3QBz09Vc3DK0N2ygC6qamXFFzSQt39G0r9V47QKDtRdRT1fIa/35DqqcUaVms8DSQ47NNzbc+CNOOnkCmOG4Ccoz+0dSOnginYK0dFp4cTgjK1GbyT46ObcbVBfNHKLtdlAJ1uCx12H4+rVLw9CfpVPOLXnjqXENIblkZHMw6nRoJyu1+8s44gPbua32WBjT4HLmJ8u8o+GHtsW2DnhzrB0jISWyQujfle/u31By81Wk7mz0SxSWli/2C+LsGe6ngrHsDZT9VUBrmPDnAfVzAsJHeA9Vrgze0wivjP8A2ZYZh/Mcp/oUmB0RpTUw1cUkVLURluZ0bj3mm8bwYwWhwve5IC04ZmghbXRy1cOSaEwtILiXE2LZAzLewBPvRSuVinNQhtfO1ppnkA/+Bfl51oEnXLlGW/hmDFXMMghkfaeZ0LLgXbGZTqdzqAAPFNcAxc0zpocgrKeYDtWRCQg9HMOW4IvbUcvC6aUfBUFQ/wCqbXMYb3bLCxgaP917rW8QHHwK5o5ZlFSX3za/waVmDMp5KyjjzvEtGJGucAS+SIiYFjQNBYFvqqthWBz1FxBE+W2l2Nu0E/eds33ldfq46GCeOeaRrpY4uxaC6zWtDXN71tZDZzgS7TXYKw4PUsfE18YDYiPq2taG3B0DgOhG3UBB0yvDPOCuu/s5bhf7H6p4BlfHC07gHtHejdPirvw9wJBRatHaSHeR9r/yj7Kf1OIMiDQbZnnK1oOrnHYDqFrV1gYPrHgctdr9AupCp6jJPtmxjFruOw1JSiqrhrlII69Urx3i6NreziOZx57gedvkksTS896R1jyblb8bEqaxt/pKcstOmN56po9p3xUFMX1BywMLhfV2zG/xPOg8tT0BTTCsApjqYg89ZC6T4PJHwVup2AAAAADYAAAeQGyfHTfZXln+hXguANp++455Tu+2jb7iMch4nUprn0W0oUTFaUVHoqttvk2zIaYgFTEIWduqJxnbLFHkWIcnHCuHiQ70VtY0G11Z4uBWN2aEU3hMJDtlhbUULFcPGXRJKSjBJuutO4Uad1rHwcwcghydaKHw/h31ucjuRi/8x9n802qpb31/XgjqlrWXDdATfpe2g066JYXXuTbf8Vm5HukauKChCyIC2p/9aJ5gOHsZ9dJq77DD9n953j0HK/kjMG4Vc5okl0vq1nhyc4fIJuOHh1VvDi9sp589/ihDU43Z2l/RCVGOHoVaf+nGoPHMJijp5XPcGDI4XOmpFh56p8m6EYYqU0vtnMKvEs80jnjuyaf8O766BBVFPTt1LnHw0JR9RC17dXABxzNNxcEgXHqgBhUX25gfAWWY7bs+kxio41BVS+zSn4mmgFqeSSMeDiQfNp0v7lJ/1tX8ql48gwfJqiNJHtGB/E9wHwUEsEbdXPDj91n5qe+ijk0kJO2kSycSVsvtVU2nSRzB/wCJCjZxHUszBtRKcws4ue517XsO8TbdBzTl2jRYeC9+jZfa35D8124U9PjXSInuLj3iSTqSTf1JXXqavvFTkPcWvy+4GJ1h65fRcgedx6n8AnMGPyNgEZJ7tstraWN22PqgypqcLmkoluqKrNisGZ/cgjLwDycWOGvicw8rKscb4y6WpLA4mOEZG6m1/tnTe5+QQFTjMjnh97EMyEmxJF7i/lp6JTM/W556qSsXj0vj/KRbcCoXSfWNGhDQT+8AQfhb0Vkgo5AdkF+xupEklRC77gkb/K4Nd/WF1L/C2dFexcRMH5CvO2it4dK5ttNE+p8RKIGHN6LYULeicpMz2RSYgofp5Rn0JvReGjb0XbmCkCjECo5Koo8Ujei9NK3ou3MNIWfSXL1MforeixduZ3BKSvQUoxuuMYBCLwyfOwEouNKwX6C3BCYrPkiPIu7o9/tH0v6o1IcUk7Rx6DQfjfxVfLLbEfghukVmuAJPK/4nTzTjhjAQ600gu1vsNP2j95w6DkOfuQrMLDrm9w0E25m3IK6Qx5WgAWAAFulhsq2CFu2XNTlpUje69Xi9V4zjyypnH9QHFkJ2yl5Hi67R8A71V0C5pWQVlVNI/wCiyGz8uZpjyWZcWYXOGcb6i+5ScrdUjX+IUFn35Gkl9lNlwsOe8Ft76gAkOHI2Gx1B08kI+ga2/czAae0Qffon+IUj43WeHRyDYPa5pvtpfQtI8TyQMwJNzo62t9wPPmPHUdVQaaPdpY8iuPP/AAKMkP3Xt6/a/ELbsqf7zj7kTK1t7XAPvA933fiPJQvbb248w+8ND6jRAi4beaIJq9jf8ttvE6n+yCGZ5PijD2V9Mx8DZezNe4d1th0FlIrTTl2/4AizkNhut6jkFvFHY66fNDSTXcbI1YqVQjz7MkksEFK+5UspUBamRM3Pkcizfs5xb6PiFO8nuud2bv4Ze4fQuB9y+iAP16r5XgGo8f1+vJfTGA4kJ6aCbnLE1x0t3iLP05d4OVrE74MP5DHVSGCxeF4XnaJ1GSbLxZdeoBPFi8c8BYCiA9WLFiBxUeKsSAFlvg/ETQwXWnFWFg6rbB8AY5gK0P6fi5FfluG4xcPYSD7+iS1M4J0P66KTHWfR42gaNde/utby3XP38Rvjqo9LiS7D90EnT3gjX+ILD1D3TaRsaeNY7Ly6sLC0je99P15ppR8SNcQDp5pdw/h30gtlc/SK4DG7HOAO8eg19UwxfBGhuZosQrekUdtS9lPVO2qHsbw4aIaurgzfRAcP1ZLbHcKHir2FYUPzpldy4sY/4iHjKw95wsPAnS+nS9/cmeAYX2EEcZeZHRsDS9zcma3gNB/ZI+A8NsHSu1d7I8BuSPHkrm0aJeVJTpDYO4gGI4bHMzLLG17T9l4BB8uh8VW679m9HI20bXQuGzmuJsfJxKuLlGTz080txTLGPPkxu4SaOI8T8FzU4u9maNv/AHWAub5SN3YPFVZtGRqx9ulu8D4A7eq+lnNuPmD4qp4v+z2jmLnNb2Lyb5o9AT4t2+CrT06btG/pvnK/HOv5RxGaO3+ZDfxb+PJCyyRN9kO9bWXSMY/ZdUNYTA9s1hqw9xx/gOrT8FQqrA3sJD4pGuG4LXEjzt87JDxyj2jWjrcGVXjkv54YsqJCBck3OgB3A6oaGOwuUYYGA943I5G5PpZRyyhxsAA0dTa6KFTpvc2RxwXXlRT6aDbmmNKwE9PRFVTY8haHAnTbXUeS66HLBGcSvNj9V1b9nvEWWl7M/Ye63gH97+rOubPi0BHT8VZ/2fSD6SyM7Sgt97QXj5EJuCdT5M3XaXdglXaOiVGMSOPdBRUlXI1oJCbwYe0DZZW0oLDpyWp5It0keMaYPhVdnGqZkqs4U/K8t8VYZpbMuoZI0wxdoT11eRIAE2pb5RdV+mbnlv0KsjdAuyUkGPJtderXtFiRaJUJOJx3ERw//lhD8S/5al4ed9WFaf8AbIf7iPirDpJY29k0Oc0m7SWtuCNxm0OoGmioddQEO7OxiLgAX9x5FiDdgabX0vyXVZNlTZ4AamzkjFghKTlJD/8AUThDbEF4ZqJKcv7R4eDYNyi2l9y22h9eab1PEGZpFjsm0WEx2GgUowqPomxeOHoTJyl2I+GnOJJItco3iT2QmsNG1uwSriQd39aeKkp7p2CuKHnC0WWEGx72vuA3TsFB0LeziYCQcrGi40Gg315aICbiYA2ZGXi4bcEC5NtGjc7+Co5s0Yy/J9lnHBtcDl5UDvAqOirxK3MAQAS0h2hBG69cPenRakrRF8HhfY+PzWzwHBQvk67dfzQ885j7w1tuOo5+9FkbJw0tHdOnPn6hKsTijlILwMw2da3zTE1TXNDmkd4XvyKCqntdodChZz/YWScJwS6uY0+NgoqbgCkLiXQsI8kwhe6P2dR0RkGLg/ZynzXcBWSa9iPEP2cUUjHNETYydQ9gALXC1iBsR1GxXNcawCSmk7GUC5Hcc0WZKBtbo4DdpXb5JBlBvuk2M4ZHUsyyNDgDcXANjbcXSsmJSXBoaL5HJp5faOGNoSQQfs/oqfBIHGdjYrmYPGTLyN9zbYdb2Frrsj+FKLJ/pKe9t+yjv53sgMDo44pCI42Rgn7DWsv55QFHHpbV2aWb5xSVKBa2bC9r21tt4296xzbrG7L26euDzbdlWrmZJQRzTCsrPq/ctcfp9M3TVVxmIF78nirsI71f0IbrgsOBQc0fUzEFeYfFlYoKl9z5LO1U/ot4ImduVihzFYs3yMu7Eb8RRXjKB4ZxFuWxOoT6ogzNIVTquHHteXMJF16DG4yjtkZTTTstrKkHZVriKmLHCQckbg1E9ntG6b1NMHixUItY5HNWhdhONsc0XOqMlxNgG6QVXC5DrsJC1j4ekJ7ziVNwxN2mC5IfUeJCTZR4tCXuY0C5L2cr6ZhfTyufctsNwsRhFy0+ZzTuQdtR8tUltJ8E0m+xniNKZInNba5HMkAnkCRqLpO3B5nTB+VjLNy3Di4eYbbfkCU2rcSigAM0scd/vGxd/CL3KWf9WxuNooKiYfeydkzw785ZceLbqhmw48jTl6LeOUoqkNKKh7NgbmLjuXu9pxPM2FlJKPBJjxNIPapH2/8Azlhe7r7Jc2/uN0ZSYzFNcMdZ7fajeHRyNHIuY6xt47eKswa6QqcX2yXtAdtev9x+KgedLen5eXivKiK/gRs4aW96Bqal7Ac1iB9vkP8AcHTxCmxIHSVJheY3+w5xLf3bn87+reqLracjUIWtjEjQeZbfkddTrbe4Nj4LzBcSuTBJ7TfYJ+0OhPUdeaXZI3irORWSN5reuw47hCU9ZY5XIgC4CQiHOswnnsPMmygDBuOfijRDcDzUgHj/APL9ySYfERIdOasOTSyjZTAFMjLaBolbsvVi8SySB8QjuwqoYbQfXk+KteKT5WHySvBIrm6tYpuMGLkrY9ibYLWSAFShYqjipdjU66BvooWIhYo+KIfJI1K0csWKaAzZuy3WLFzAjVyxixYgwMkWD8R816sXEjnXAv8A9hP/ALcX9Suw9s+R+ZWLFWyFvGRVXs/y/gEvl/11F5T/ANDlixHGHP0WJvsnzSbiX/R1H+y/+kr1YrbKJjfYH8v9ASqp/wBTD5n5LFiT7CWx34Ku1vte9YsU5HB0Gw9yaRbBYsRAbLFixcEwrwL1YuOFGP8AsfrxXmBeyF6sT1/bF+xqF6sWJJP2YsWLFw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data:image/jpg;base64,/9j/4AAQSkZJRgABAQAAAQABAAD/2wCEAAkGBhQSEBUUExQVFBQUFBcWFxQUFRUYFRQVFBQVFBQUFBUXHCYeFxkkGRQUHy8gIycpLCwsFR4xNTAqNSYrLCkBCQoKDgwOGg8PGiwfHCQpKSwpLC0pLCkpKSksKSwsKSksKSkpLCwsLCwsLCksKSkpLCwsLCwsLCkpKSkpKSksKf/AABEIAOEA4QMBIgACEQEDEQH/xAAbAAACAwEBAQAAAAAAAAAAAAADBQIEBgABB//EAEUQAAEDAgQDBgQEAwUECwAAAAEAAgMEEQUSITFBUWEGEyIycYGRobHBFCNC8AdSYjOCktHhFXKi8RYkJUNTVIOzwsPj/8QAGwEAAgMBAQEAAAAAAAAAAAAAAgQBAwUABgf/xAAwEQACAgEEAAQEBgEFAAAAAAAAAQIRAwQSITEFE0FRIjJxkRRhgaGx0TMGFSNC4f/aAAwDAQACEQMRAD8A+UtVeoKusiUZKRDRLFRKkxHmp7Ks42RWAEJRqduqqCRWKeRdZzGkLUZ1gFUimUZ6nRSyAVRPqgmoVeR10Oyg4O+VQJViiw90hsNuJOwC0lCI4WZbtkdvqxpt1Glwoc0glGzO0+GyPF2tJF97GwvtqgVFO5ji1wIINiCvpGG4s7LlaA3TbS59RayhVYJHPo5niOwvldbkHAHXpYhV+db5QflcWj5qXqcci12Nfw9LInSROcSzV0TwA8N3zAt0cNd9FkYorlHuTXADjRaYVNwU4qdF7lVuYdMvYTwWzw3YLIYdHqFsMO2CK7AYxk2SPE07k2SHEzupIMrXnVLHuV/EDqlTnolEmyTXqw2VUrrroqoGy+ZPRBlkVbviovkuuJsJ3i5BzL1QdyaOFgRHxKu2dSkqFzRDZSrWWSeUpnUS3ulUu66jkQurEZQWtRWKAiw2RDkcuuouKg4g5GpafM4AcUGyt0NRkN+QPzUvo5dmjoez8ssjIIxvuRx5klfQ4P4axxxAG+c7uGwNtzxKp/wvkFi92pIsOgsvoE1acpFr8Eq2PY8aowVP/DdrXXE5+Cax9mWgtJeXOadx9uqcyuda6ALkoLZd5aLdXg4fA0jSRtxcEeIXtbXja2h00918LxrBTBUvZbS5I0sLX/ei+7slcOotqeQXzL+IkQFfps5jHEf1W1I+SK6QtOPJlY4NFCZlkwDNEvq1QpXI5rgsYedQtdhuyxmHu1C2OFnQJ5LgVYzfskOK7FPpBokGLHdEgTHYi7VKnOTHFHalKS9WJnBmhTLUKN6MHqGyQL2LxrUUlSaoOoDlXKxlC5QTQfvLLx82ihMqj5USdgUHkeqbt16ZFwUtnJHrWr0ldmUd0IRNoU8ilFGrHdqAkikRZSjUpQtv/DXVsjRIGAOJluxrw5mUZAQeFw7YhRJ0rDxw3y2mj/h1GCHC9w0NOmnDbotdi2PRwNJdqbcNh7pF2ZgEU0jmsyRTtLo9LA5HZXADhqb+hCdz4VTy6yMD3cGuuWg+myTbsehFpUZEfxMD5e7Ed+AIdqfayYYxj8kMPe5DY6C+10xgwKETXLW5+GVozC3XhpxTGZsfl8JtbQka8La8dV1IKpVyYLDu3VX3wzNcByEd22P82qa9s6OOQRzXLXGNwa0Dd7Tns6+wyl2u+gWhpHRhxLSR/ST8kl7R1L3gkttGI3m4GjX7N15kX+aJ1XBXsfqYxseioVcKviRVKl4SMW7AfKA0kWq1eFDQLOUjdVpsNC1Mb4EpLkZP2WdxjitG/ZZ3GArATC4qdSlSbYozVLBGjRxEFEDl3dorIFzOQEvRWSXUjTqUVOVyVnHtlyP3S5FtOs8mVGRmqtOkQsuqrRIHIuLVZDFAtU2TQCykGo7IVPuOikE9hKOTogAWU7oaLEwEoum/Y3Gm0tTmkBMT2ljwNSAbEOA4kEBLzEvDGi22qIUnF2j7hB2qpZ3RxwPzjgbGzfDcAk7E5T8Exy725L5Z/DSQNqntNvFGSOjmEEEdbEr6VT4gM2U+Yfu6RyR2OjQhNyW4F+DY1rjLJlc8EXDsrgLcDzWbOHUQfrLLI0bgyvdcjW5IsT6XK1radr3EkMceGZoIHoCqxpZBICHtDRwAt9lydFvD7BwOikbeK4y76EAj0KznbLGHxgQAjJI0Odpro87HhstZis4YAS67iLb626r5b24q3fizfYMYG+lsx+bnLqvgoySpFY1fVVpahUTUqvJUFdHFyLvIaDD5dVrcMOywuEyXK2+FnQJlKihu2NX7JFirdCnzxokeKcUQJjK+G5S/8Om1cRdLnSKSUC7lGjYgumXrJV1BJ0WxCuEQXkcinmV8Y8ANntlyhf8Aeq5TQInzKbSohqIGKtxoJMldEYF41qKwICxIPFCpyMXMfooSSqES0Bc1eNavcym0JiELKWyTGL3Iixwlxs0EnkPumNFggJ8ep4tGw9TxKjJkhjXLGtLo8updQXHv6A+zNV3dXE7W2ax04OBafr8l9Gr8OMgu02cNiFj2RNa6zAGlvIa36ndbmlqbRhw5D3uLrMnlWRmzk8PlpYK3dmXxDtDPSkNeL32N/ulUvbiZx0+qadp5u8uCAb8+HUFZc0MkVjl8J/V9jyUJISdo02G18klnSnQa2+5Qscgiq2nM/uyAO7cRcOO1rb6/YLOS4m55Abo0H/Fbn0U++dI4G50G/Jc+OTR0unjOPxrsX1fZyojue7L2g2zM8TflqPdKpWkGxBB5G4K2rKstAYxxHM357pl3EMrIe8jY7M1zCSPECzym41tayOOf3Cy+CRkrxy+5j8HOoW7wrZJqbsyDd8ThZps5nFvItPFp+IT+ipXM8w9+B91epxl0YefRZsD+Nce4xdskWKp68aJFi+xRIUMVisuqUOqEzxbcpM5Ejj0yosLlWIRYSpRAziCsCNVad6uh2isTIaB930XKWZciIFTEZjUBhRmvUSYUQuVcomVDzqlh2FdKh98gvkXkYLnAAXJOi5L1JtvhFqmjc9wa0FxOgA3K1NH2ZDBmnd/6bN/Qu/yRcBoWwgcXnzO5dB0V+onLTci4Ox5dErk1b+WB6zQeCwjFZM/L9vQC1gHhjaGC2wGp90KjqC1xuNtxZWWVTc2brdXGhjjfTb33Sbd9m8lGCpLgoTva52duhPmHrxV2ixLuwWuuWnlwUzE0nQDe2yqVMFjceUk2/wAlKKM0IZY7ZFaV4dJdxuzfr6BRxCV02g8MY2G7iOvBWGwki/Be2t7D5onJiWPR4oO+xQMNHAe66SLIMnFx3H0TFxPLZV5SdCW3AN7g3UNsbUF6KinHBY24q/C3KA7iDt6/8lcL2Ou/QgN+fAKs1wsL8Sd+l/ko7Low28hYJywkt0uLEdE3ocaI3sf3ySAyorJVHKJe2VqRsGlko8Fg618vP0WcxdpFwdxwPBQjqC06GxGosmcrhVxm9mygWzfS/T6JnHm9Gef1/g6l8eHv2PmmLu1SQlPcegcx5a4EEJHZPLo8rKLi6fZ4FYijUWsR2NXAliAIpeoRFc9ylEnZl6g51yMiinmUu8Q5N1C6FkBu8Xt1BjEUNXUcCcU+7P4aRaV3XKPuqmC4MaiW3lYxjpHutfKxjS4+5sGjqVopnWaBt0+gCV1M3FbV6m/4LpY5ZvLPqP8AIaOos4FNKivYRbcW1WbZJdE7tz3BrAevJIUet832Lhmiv57eys0bmEjxn4J3gXYgugMngLc1nvkIDWAC7jc8NQNOKDWOib4YWOkOv5mXIzrlG59T8FZ5bStlH4lSlsXL9a9PqEiYABbgCVEt2B5XI5r2ldZtnWuBY2BJF+FxZSM+4PADYDThz1Kq3P2K5ydlZw0HUkoAbfQfqPHpzV11R66a7N5hU6CTK9uazrXNj1U266OUnXA0p8FbbxZieOUEgc7kAj6Kji2DmIZhbKdiDv7cRwWiwhgDIy7TK5z3DQ5wSMrR1sePJI8fqg2IRkDOHklwNz4jsAOHL/UpLHlnKdC2HJOWQzlZOWgA2FzsBbRVnSOuHEEDgOmysSsL3mR+gGwKpVlTmPTh7J9IcnLktVUmUgcctyuqKm1vQH5JdX1H5p9AEXEDbJrsAD8FO3oq867r0HXf3aD0v7Hgi4XV6k8j8iltI/8AK9CR7HUfdEwh2pQPgbhO2h3ivZdlUywfZ1vAXA78r8W9F8+xPs/LTPyysLeR3a7q1w0K+jUVQbZb2I8vXorLqtsjDFO0PYdweHUcj1TGLNt7MzX+FrUXNcSPk3drwOstF2m7KupryR3kgJ0d+phP6X2+vFZWR60IyUlaPHZsM8M9s1yHMy4yKu1yK1Gik7Mf2FynZeKbIsFMEJqNMoNCBEhowjsZewHRV2p92XoXumbIw5e7ObNobEaiw4lFJqCtlunwzz5FCC5ZsH0LaLDBAYyyqqJPzC7Q90wgmwtcNLgGa75HnbfO1p5cB9Ewxmqe6XNI4vcRq4m5dsL39EslfdZOTJ5krPcaXSfhMOzt+pUbJY2TvB8SLLgaknbh6rOSP19EzwmrDZQDoHi1+XJRKIWDKlLk1P8AtCXIW6NZe+UuNieeXiUEOcd7AW4DX4lFioHOeACCXENab8XEAaD1TmXAYmEskrYswOUhkcz7EcPC211EYuSLs+fFhdPhvnhf0IzLbQaC4+SGag69Snc2EUg0NXJe/Clfe/LxOFlA4NSBtzNU25/hNP8A3FYsUhGWtxfn9mK+8vf0A+ipVZDSdctvb/ROTQUXCqnGv/lf/wBV7Jg9Kb3rJLcc1E/b2eV3lyZH43HHu/sxC7G8oy94LcgSfkFQlxJx8jC7+p2g9gnuO4FHDFDNFM2VkzntBEToiCzJe9yb+cJFO8/BC47X0WY8iyR3QdL6clGcSu1d8OHwQnNNtVZfUWCpTVF1K5AyVHmwD7l10dk9wQ477FBik35LgRwKsaFItd2N8Nk8NuenvuFKhlyvS6lqcp9Vdk81xsdVRJGjjyWl+Ro81spurcjs1jxO6Uun/IvyP1CW0s8x8riB1KrSZo+Yov3NfTVFrtIuxwsQdQQeBB4LIdrOxYY0z01zHu+PjH1HEt+id0ddJHrK4Fv9Q3+6YN7W0zfNxFiBrcHcWtsrsc3FiOv02PPD4lT/AHPkQKMxyb9qMLia7vaZ2aFx8uzo3H9JHLkUiDlpRkpK0eFz4ZYpbZFrOvEDvFyIpCShDaiSlQapRwVgvotnhVPkhjBtc5r2OoJddua3HRY2G+YW3vp630X0Svw9rLWdlIAFyTcnjfXXUcktrJcKJ6X/AE/j+OWT2E1VUZzYixbp6qhO8gHojVTXFxubm/nGx9VTqKjw2d5vqkYxNzPlpOwcrg7UaHihOqMrmHkR8ioxusqtdUAkWTEY2zFz5lGG71Pp2CyhtXByM0R6AF4urmAsDsReZD+XDJLNITwbCXPPzAHukdHP+TDINwGH/Db7haucRU7sQlmY97JZu5a1jsjj3znTkBxBtZrW30QY4/sx3W5GmnHuUKX6v/0W9uYTFiEtvJLaZh4Fsgubc/Fn+CZY7jkwwekPev8AzJpGu8R8TWh4yu5jbQ8lPtHGypw2nqGNdGYHmCz35zkLQWgvsL7BCx2g/wCyaFl9XTSyC/8AKbj/AObfirGqcmvYRU1LHijLtSr7EKzEv9n0NO9jW/iqsOf3jmh3cxgA2YDpmN26+vIJAO39QYZ4ZpTKyeMs/MOrHGxzNdbobt29Fqe2eFibD6OdmohjMT7a5PKCXcrFnzCqdgos75I5YYJI44HyNc6KMuu0i132u4G/FdzupMFOLwyyTW6V8+65MzjTyMLotb/n1X/0rM/iHE7rS4xDfDKSTTM6eqcQBYC5hJAaNAL30CQNpwRcIMlWM6VOUW1xyyBqbbtUHyNI2sjkKBiBQcDTTKspAFgOqouid5rJoYxugSOLiGj0A6nQKyLEs0LVsc4F2UNRT94X5SXEN8NwQNCTqDv9OK8qsGlhHis4N/U06W/3TY/JbqjpRHEyMbMaG/Dc/G6V4tsVc4JoxseuyY52nwIaZw7h5f5bj5apZV46XeGMZWjTqfdVsULm+HMcl9ByTTD6A5Lktj9bB56m+yWlBQ5Z6PDq3qvhxcUuSgylllIzZrcBxt77D1TekoGs2ay/Ulzv8lB+UHSQk9C9x/yViKqfbRhd/U/Kz6Ktyb6HceGMOZcv7l5sccgLXtFnDKdLaH7jdfOcQojFK9h3a4j15H6fFbl1W7dwaPS/14rMdqJw6RpHmyAE+l7fKyY08nuoyvGcUZY1NdoTWXi5cn6PLUEe5cEMFSBQoAsUr7PaTwcD8CF9Nq6cEkiwvr4W5jrrq4r5YCvp+H4kJoGEW0FuO4AuLDilNUumep/0/JXOH6i6ak31ePUj6JZUYeCLHXlYbJxUMsdhfpG77lUZCQdv+A/5pKLaPRZscZKmjP1dE+Npda4abE8r7XSlrbrZdp2h9IHi12uAcQbmx2BBsR7rJQNWjidxs8b4njUMygujfYbBkpoQf5A63qb/AEW3xnLM2SM1FAInzGYEOe+cE7HwXs4N8NrbaLJ1bPy4iNu6YPg0KnRRlxLjfKLlJqe1s9Ll0XnLG7ravY2U+JQmD8MK+0NrOYyhJvrvnc4G+2tr6KGJYrC+IRy1znMAAYwUDGhltsuV3h0FtCFi2OuSeq5772Rec+qF34ZG9253d+n9Gmwqpp6Ukx4hUgu3H4a7Hf70bpCCrcnaBuR4jxBkIkuHFuGtjLgeDnRvJHwWKLr+irgjZSszXBXPw6Mnbk7/AE/oc9opoRS0sEMzZjE6dzi1kjAO8MeUWe0a2afgkYYVEUzb3AIRsuthyQTluGtPg8qNdgsiiWfv2RmtUKkWB9D9EJbKNKyhJyHJXMDw+9RFcg+IOI5Bvi+ypDdOeyzf+sA9HfRXRMzOrhJ/kbo7JNio0TknRJ8T2TaPJGOqoM0gB5/u6YtZppb+7GT8yuYyziduF7tB+e6jLV23Lvd4ASWeVypHs/B8HlYN8+2Re8jTNJ7Na3/VeGw5udvZztG9XckH8ST5Gk+l/m86/BVal52Nr/yN2HV3MoFFjk8yirR1dXcb3ty0b6NH3WelJcSTuVeqDmPRDMC0sGHarfZ5DxDVvNOl0inlXK53C5M7TNsXKaiFIBUBM9C2fYesYWSROte4e0H0sfTZYxFp6gtcHNJBB4IMsN8WhvQ6n8NnWT09T6ZPDwabfE/C6oS0gHEH1AHzGqLSYhFK0OEhFwLjPsTwsdl00rOEl/UgrKaadM+ixyRyRUkK8Zpc0DgBrpqHEi2+l9QslCVuBNe4zB3O44erdvdZfFcLMTrggscdCDexP6XcinNPLuLPL+N6V2s0V9Td4ORNSx9G29xopYm0RRZRuUo7D1ZyPYdgQR77j5JpWHO/olsi2yaN/Q5PO08ZL2FzG2b6oMjtEwrYwBa6XyBBZdONEYtkBzTdWmsNl4Y7BSilxAg3XZuXH6IeY62R6eC5XEJEslm3VMguDnHbYK1OM7gwbDcoNRICcrfK1EgMn7C9jLkpx2XP5w9D9Ejkktcc077Jn83+6fsPurUnZlZpJY5L8mbcnRJcWqbHKBd1vZXcUrjHHdoBcdgT8Ss7JUl7i5zXAnfLcj24qzLl28IQ8K8O89+bkXw/yV3U7yb5L+r7D/hCEWubrlib1JuiVkrR53vHTil34kOP5cZJ/mfr8tktFNnos0ow+FMJU1biPNp/MBYeg4lLp5LaDS/Pf3Rax+TzHO/5NS8PublN4oXyec8Q1m34F3/BZiYjd0gRFWb6J1So87YPIP2Fylm/dlynecIg1EDFJjEVrFRYYAsXZUdzVDIrCBn2XxDupxfyv8LuWux+Nlsqk5TbR2nL19183G62GB9oe8c2N4s8i2e4s7KNLjnZJajHfxI9R4LrowTwzdW+B3geBvqXhutzqdwxjeZsvpOGdmYIWhrmCS25e0OF+jdgEDsRRCOnDiBmk8ZNv0nyD/CR8U0xWtyRF7bOsL2BF3DiG9fqqYxr6ha3VvLNwj8q/cz3aDtBA17qZ8ZDZGnu5GN8LXj+ZrRoAba2WTG10/xqgjqoRNC67rb7Ejd0buLTp7LKtqNCCMpGluSqm+TU8IcFBqL59irWy3cgPXjzdy9cUJpN2wjRoq8tzoFYv4VWKlATPIm2sOqJLPlBFtT91DuTbN7AcydE6wvsRLJYzPbC3fxauP8Ad0HxPsiqxbJmjiXxcCF12jI3zbudyug2DW/vVbf/AKO0bXZHSudpckPaLnrYJjRdhKMjN+Y8cAX6H/CASiURGWuxels+Uzx3IvpdNcJHdMe4aPy2bcb6gu0X12iwtkTcsbGNHRv1JuSvnHaagMNU8HYuzg/0uFx7bhG24lOBw1M3B8FGatdJ53agaEWAseQAVR0jv/FsPVeSyAaXLeoF9/shOMQ1e+/QBV8s1HtgtsaS+xJsUQN3OMh5C5Cr12L20YMvpuo1NbdvgGVvPiUnk3TGLFfMjD13iShcMXfrX9nhcSblTaFBrEZjE7weXbcnbCRopcotavHFcRR7nXigvVx1FVjEdsasQUqufhNEr5qstoUuaokK7NHZVHBMqVoCgAYuvY3uiEIbghO6Z9O7L/xXZHHHHOx12Na3O3UODRYEjgbWHLRauuxeKdjJaYh4JzOjabZh6HZ45FfCGtV7DcTlgfmjcWnjyPQjiqJQ54Gsedrs+iYpV5LzU7rZ/wC0hNwHEaZrfpf9UonqQ45gC24F77k8eJQKSOWoInecufe25tpex0G26sVFLl6gi6Um/Q9h4bpZRj5jKN9VKRyGFKKMlwVZpK+g8mjVWibmOqt4gcoAVIThovxUojLSfIatri1zAw2LSDccLahV8Sqpp3/mSvc4/pb4RroBpuVT/E3dcam+3O+i2eA0sVEw1FSR3trgH9F+nF30VsU0ZWqyY2t0lbAYJ/DlrhnqHuY3fIHeM+p4fX0W8wmSOTwxH8uIWNtbWGjb81gaOsqMUqHBpMFM0ZpJAPFl4NBPE8PimuJY+2nDKOgjGdxsG8bneSR25OlyeitpmHkm2/Y3MdQHEgaALH9uqYPb3gtmZoRxLT/kg4hiYpYQzvC+Xd7h+p3ENHAclm5u0EkoBvZrrj+rTmet0NXwTCc8b82K6FXmdpclw0aBcm3JWo8BsM0lr8GDUDq48fRXsNgZGPA2xO54n3KLUP0V0IJFeq188vCVIzWJtSUs1T/EWbpQ2PVW7jK7INYitboisjXPZZSmTtoHdQkKg56gSUVkVZy8XWPJcusjazS0lIrctLpsrVDCrU8Sw3N7hijJV0NlSbT3Wiraa6qx0i1Mc/hBULEz6ayCKdPainQGQonOkTKFFSCjvwRf9n3TOniCuxQDMPVKvI7Cw4981H3aG9JThsbWjg0D5KGIReC/JGpJRxXszL3HMKjs+mRjtSiZgjVM8Np9b8gqfcHPlsb32+6Z1lS2CLLcF7tPRT2VJKLbYqxKou89EqnJcbBSkmJPMq1Q0pzXcLDqiXAlK8sg1NR5ABYX0N7a+5RZaY1ErRI8m7gBmIDW9SBurW+psB8/jt9UulqowbNBeeihNlmXBj20x5jPaJtNAKakHi4kbk7FzvslXZOl7rvamV132LWC/E+Z1+m3xQYoHu3ysB4cT77q/Hh/h2JA8rL6XPE8tVZ5lKjM/wBr382VnuMgMjr34D+n0+ap4Y2+dh4eIfTT4/JPhRnJ1tqqGF4f4ifUDpfT4KIypjeXR/8AFsiuKLUAsF5K5QjvsvXlNro8VkjTpiuuZdLREn74boRoVTLJTpl2LSSmrQm2Qpn6K5W0palE0iZg01wVZYSxumc0XKvUtPdLYpU8w83Q5OEX6OMZMn+DH7/5rlfyLktuZpeREYUStzrxcs//ALGKL6j7Ks3iuXLRh0WRA1O/76qs1cuVkugchah4K9Teb2K5clWWaH/ND6oYQ+b3CNL5/h9l6uVaPo77B/8AeH0Wax3+1PquXI0L6j5ANB5wmDtyuXLmVYejzFP7Jqp4NuVy5THoDN8w2o/7RM4PN++i5cq32OLpHrvI73+ipYXsfQ/dcuUoKXygHeZ3qV47ZcuWhE+d6n/I/qcN0RcuSWXs2NH8otxDZZeo3K5cnNP0Z3iPZWbun+E7BcuRZuijQfMNVy5ckjZ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7" name="AutoShape 13" descr="data:image/jpg;base64,/9j/4AAQSkZJRgABAQAAAQABAAD/2wCEAAkGBhQREBUUEhQWFRUWGBgVFhgWFxocGRgdGBgYGRwYGBgYHSYeFxkjGRcXIC8hIycqLCwsGB4xNTAqNScrLCkBCQoKDgwOGg8PGi4lHyQsLTUpLCosLCkpLCoqLCksLC0sLDQsLC0sLCwpKSwsLCwpLCwsLCwpLCkpLCwpLCwpLP/AABEIAO8A0wMBIgACEQEDEQH/xAAcAAABBQEBAQAAAAAAAAAAAAAAAwQFBgcCAQj/xABIEAACAQMCAwUFBQUHAAgHAAABAgMABBESIQUxQQYTIlFhBzJxgZEUI0KhsTNSYoKSFUNTcsHR8DREorLC0uHxFiQ2VGODo//EABsBAAEFAQEAAAAAAAAAAAAAAAABAgMEBQYH/8QANBEAAQQABAMFCAMAAgMAAAAAAQACAxEEEiExBUFRYXGBofAGEyIykbHR4ULB8VKCFCMz/9oADAMBAAIRAxEAPwDcKKKKEIooooQiimnFeKxW0LzTuEjQZZj+g8yTsANyaz654necU31PZWZ91V2uJh5s390h8hv8edV8TiosMzPKaHme5PYxzzTVbOP9u7OyOmWUGTpFGNchPloXl88VAP7QL2Xe24ayr0a5mWMn17sAsPrXvCez1vajEESoerYy5+LnxH61I1y2I9pHXUDB3u18h+1dbgx/IqLbtBxg8o+Hr8WnP6AV0nbHicZ+9sYZh528+k/0yjf61JUVTb7Q4sHXKfBSHCRr3hvtKtZH7ufXaSYzougIwcc9L50N9amrLtJazECK5hkJ5BJUJ+gOarV/wyKddE0ayKDkBwCAR1GajbvsRYyghrWIZ6qug/IpgitOL2kjoe8jN86OnmoTgzyK0misug7O3VrvY30yAcorj76L4b7oPUb1NcE9obLKtvxGMW8zHEcikmCU+Ssfcb0b69K28LxHDYo1G7XodD+/BVnwvZuFd6KKKvqJFFFcyShRkkCkJAFlC5luApAP4uX/AD5j60pUPezh2yOQGP8Af/npSeWcgZJJ23P+lc2/j7Gzuha3NqA2q18e9TCI1anKK5ij0qAOgxXVdILrVQoooopULyvaKKEIooooQiiiihCKK5llCqWYhVUEkk4AA3JJPIAVnHE+NTcWLJbu0FjurSgYluehEefci6auZ+oqDEYiPDsMkpoetk5jC80EgJf7Vu3uJDqtYJDHax/gdk2adh+LfZc9PzsdN7GxSCNY4lCogwoHT/c53zTivOMfjHYuYyHbkOg9brYijEbaRRRRVFSIooooQiiiihCKacT4XHcxNFModG5g9PUHoR507opWuLTbTRQRaa+zvjMgeawuH1yW2kxOfekhb3SfNl2BPqPLNXes54v2faWZLiCZ7e4jXQroAQVJzpdT7y56Zp9wbt1JDKtvxIIjNtFcptDKf3Wz+yf0Ox9Ns+h8N4pFimNY53x1qOvaFkzQlhJA0V4pK4tVfnzHIjmKVorVexr2lrxYPIquoKWPSxXng4+OQOnnvilYCY5F1DHTfyO3wO+KfQ2WJGc+eV/3PrTh4wwwQD8a5nD8CDJTODlIfbRuMoPPvHbopjKSKXVFFFdSoUUV4zYGTyG9Rdpe4dmbYNv8PLl6bfKqeIxkWHcxshrMf6/weKcGk7KVoput/GfxD57frTirLJGP1YQe7VNRRRRT0Iooqs+0Di7wWmiE4muXW2iP7pkzqf8AlQMfjikc4NBJ2CBqq7xW8biszpkiwhcppBx9qkQ+IsR/cqdgPxEZ+EyiAAAAAAYAGwAHIAdBTfhfDkt4Uij91FCj19T6k5Pzp1XmnEMc/GSlx+X+I6D89VsxRCNtIooorPUqKKKKEIoriaYIpZjhVBYk9ABkn6U24RxEXEEcwBUSLqAPMfGnZTlzckXrSeUUUlBcK+dDBtLFDg8mXmp9RTaQlaKQuL1I2RXbBkbQnPdsFsemwPOl6CCNUIpC8skmjaOVQ6MMMrDY/wDPOl6KASDYQmPYfiD21y/D5XLpo720ZzltAOHiJ66DjHpnpgC91mfatzCIbxRlrWVZGxzMbeCVfmpz8q0pHBAI3BGQfjXpHCsWcVhg53zDQ94/IWRPHkfQXVFFFaigRXEwOk6Tg9M13RSEWKQoSW4c5DMfIjYfLYUnTi/3lOBvsNuvX/Wk7i2ZB4hseo5D0NeaY/DYl8shtz2sNWda/wA5136K4xzQBytd8Ns9Taj7o2+J2/IVMU04Ufuh8WH/AGjTuu64Xho4MMwMG4BJ5m9VWe4l2qKKKK0kxFULtLP33GIY+a2sDzN/nmIjX5hFY/Or7Wb8Nk7ziXEpPKWKEfCOID9SayuMSmPBvI56fU19lPhxcgU3RRRXnC10UUUUIRSN3ciNGc8lBPxx0HqTsPU0tUFcTSXMwWJSsUZyZWGzOOWhT7+jmD7urB304aSNmY67DdITS47Q8UCwuXGFiUSTAHOXwDHCD1y5Un0C5HiqJu+MtZcDhdDpkMUSpyPiYAk4Ox8Oo0y9oSa4mtoTpSCM3U7E5ySdMaMeru7ZyfQ9KewcJF/DM58Vra2zwQfuyTCIh5l8wmAqnzJI5V0eD4f7xkRI+Eus9w2+pP07lVfJRKtkXEEMixah3hjEun+HIXV5YyaqvZm5ZxfRsMd6ZLmL+KObWgP1j/OobgF7Krw383hilhktkB6fZ4VYNk/vvHLgeY65q2XPDjb2NldBSTbwIk4A3aF0XXt1KNh8ejUsfCXMZI3+VNI77JI8qR726Kq1zxdpeC2sseWlhmiG251R6gPqNJ+daHZXayxpIm6uquvwYZH61nlpbG2s7KdF+5na1aTHKOaGZQXbyWSMMD/Eo86tnCY/sVw9k2yZaW0J/FGTlo/80bE7eRBpOJ8OLIXPaNnE/wDU0fIoik1o9FPUUUVzCtqF7Tx5hYHk8U8bDp+yZwfkYz/Uat/Y2cvw60Y8zBET/QtVvivDzOAmcKRJqPUFo2jGB12kY/yin/s24qXtTbSALNZkW7gciFXwOPRl/MGuy9nJG5XsvXQ19f15LOxYNgq20UUV1SpIooooQkIrUB2Y7kn6UsRmvaKY1jWCmj0d0LiKIKMKMDyruiinAACghFFFFKhcSyBVLHkASflvWWdhdckTXLc7uWad/TLAJj0AVv6qvXbm7MXDbtwcEQSYPqVIHzyar3ALYR2kCAY0xRj/ALAz+dc37RSlsDWDmfsP2rmEbbiVIUUUVw60kUUUUIRTTivElt4Xmk91FLH18gPUnA+dOXcAEkgADJJ2AA6k9BUHw2zPE5lmbayibVEpH/SHX+8YH+6U8h1Iq/gME7Fyhv8AEbns/JUcj8oUVL2Mubi1jiYaGvJftN7Lt92qgd3CBzJAIwOQIPSr3LwZVsmtoAEHcvFHnkMoVBJ58zkn4mpJmwMn4kmq7L24tjMIo54nI94BxvsdlOcbYLs3JQvmwr0NooAN2CoJlx/sWZuEx2aBdcawgb4XKYDkHHUF/jmrb3Q06cArjTg8sYxjHliiOQMARyIBGQRsd+R3HwNdUqVQfBOy6wWr2smmWEvJoRhsI3bUI2z7xBJ3+FL9oez63cQXUY3Rg8MijxRuORHmOhHUV1x7tBFZoGk1MWOlEQancgZIUeg3JOABzql8I7aT8R72WKLuokKxay5YqshHJEXU0jMANQzjwhcEl6MuYapLAUlYcadJfs16BHP+Bh+znH70RPXzTmP0m6Vfg0dzarFcx6hpAw+AwI2DAoTobGDscjlk1WLmGXhksYeV5rOQiMNJu8DH3Qzj3o25ZPL9eT4hwWrkg2/4/j8f4rMc3JysVR/ZJ9HGLxP8SCCX5qWTP51IVEcHuVj41K7sqotgCzMQAoE+cknkMVW9nyRi66tP9IxX/wA1olFQ3B+19tdSGOJ21YLKHR01qMZaPWo1rvzFTNd8stFFFFCEUUUUIRRRRQhFFFFCFW/aPAX4TeAc+5c/0+I/kKjOFy64ImH4o0P1UGrhfWglieNt1dWQ/BgQfyNZx2CnJsURvfhLwOPIxsRj+nTXMe0kZMLH9D9x+ldwZ+IhccP4gIL+4hlOkzsk0BY7ONCoyqTtqBXl1zVkpnxTg8NymieMOvPfmD5qRup+FQnYAaIJYSSTBcSx7nJAzlefTB/WuWeGyx+8GhFAjl0sfTUVud1dFtNKz0jd3aRI0kjBUUZZjyApaoB7IX/EO5fe3tAssi9JJXzoRvNVUaiPXFGBwhxUwjG3M9iV78otecP4ZJxQiSdWjshvHEdnuPJ5cbrH1C9avMcYUAKAAAAABgADkAByFe1zJIFBZiABuSTgAeZJ5V6BBAyBgZGKCokkmyqN27ilvXmtIi+mG2adlTOZZHyIoz5qMFsdTis04LY8RiilhispCHeJ2ZoH1qYm1KFYgYGedb3dXZicM7IsJCrk51mR3CoB00nOPPJHIUtaxuFAkYO2TlgukbsSBjJxgYHrjNWQ6gmFtpUGuFnUsVDKWHMAjI+I5ivLiAOpUkgHYlSQcdcEbjPLI336UivCoho0xqpQ5UqApG2Oa9CCQRyNNTlXO2fZ6e4MskYDabOWGJdWG7yVhqI2wMxjSDnrisw7M9geJJdRN3EkaCWN3LOqrhHDZI1b4wehrd7qDvEZNTJqBGpDhlz1U9D601WDvZcuki9w/wB2xfCyaowC2lT4gNRHi6gmnBxCaWgp/UL20hR+H3KyEBe6c5PIEDK/PWFx60x4vxtg32a1nSS6mlYDJQ/Z0wWZii9EVcANuWO/lTb/AODoWlignmuLphm5kE0pKNjwLmP3QCzZA8kI60lJbXnBeNRmximklTAjTvHLDAYKNQY9Gz0571V7S7ju+JnVnu5pbeJAyMokjhSSZveAypmSMYq6TcDt3v4kEKKIIzOQqgKWdtEeVAwdISQjPI4pj7T+KyJDFbwqrPOW8TE/diPSe8Ug7MGIwayMHw2PByumLt77AAVK4ulpgCn+MtiazYc/tIUeeGhmDfLH6VaKwXifaLimqBmniOiVdJSIZDMpTWy4wwAZvr9HsvbXiodIDcphtTd+sC6/CPdYe4PjitNuLgA+br15IfgMQT8nTpzW20VkvCfafPZSheIv30L+7MkYV0YdGVNmUjy3qcf2y2u3dw3Eg81WMD85M1YbKx7Q8EUVSmjdA7JIKKv1MrPjUMqyMkgKxO0ch5BWQAtknbABG/Ks17R+1xZoTDbxzQySFU7xnjXQpPiYGNywOkHfHWqVxC2hITQSGcoo8TZI93JT8SgDJyADjJPnFJiWRkDe+irOmDSvoKw4nFOoeGVJUORqRgw6bZXruPrTqvnaQhCxgkmilICM8OpQx2TSzbKq5AGxGCanOH8Xl4c4liclW8BgkkcxsWChQvMIQy+8fM5OKYzGRuLQQQT69aJBODS22ik7dmKKXADYGoA5AONwDgZGeuKKuKdKVmfE4f7O4o5ba2viHVvwpOB4lJ6a+f8A7GtMphxzgcV5A0M66kb6g9GU9GHQ1WxWGbiYnRP2Kex5Y7MFA1U+JXAsL/v22t7oLHK3RJV9xz5ArsfmelOuBtLbXk9hNIZe6VJIHceNo22wx/EVOBn0Pybe0SBWhgMgzEt1CZR0KElTn03x864OPCOgxn/iybHQ9oOoI8a8VqF4ezOFaVcEAggg7gjcH1B60x7AjP21vxG8lB88KECj6U0l9mEcZJsrm4tD+6r64/6H6fOpPsj2Wksu+MlwZ2mcSNlAgDYILAAncjH9IroeHcMdg5HOzAgjuO/rmoXyZwNFYqSu7RJY2jkUMjDSynkR5GlaK2lEo/jSTd0fs7KGAOxXJbbYIcgI+2xIIyRkbUrwvicdxEJIm1KQP8w25ODurehp3UVbcKi74xOuknLwSIxR8Zy8WpSCQrHUFORpYbeE04C9E1xrVStNr/iUUCa5pEjXOMuwUZ8hnma7PZ9vw3U4HqIW/NoifqayDtXH3fE5kv5TJoANsZtOju232AAXVnY7dKZKfdtLiL7lJABM8MBAvmVZ+Oe1VV1iyha60Z1SZxEMdFPOQ/DHpmqrxftJxK5RW70wCQqndQLgKrc2dz4s49ds9KjrbtXApaNVwFfTGIl1aweoAHnk4/Wn47S22P2yfAnB+YIyKzJcViAfhZQ7rWzDg8IR8UlnvpSnZCyit+I22hQoZZo89SSgYZPUnS1Xe3ugeLTITuLSEqPTvZdX5layGPtKsmsOkpUOWjkiRtgp8LBhurA9aJeNxKe/SeR5WkVXlaVhOgwRkHY4A2wBipoJXxsDZGm+vfqoMTDHNIXxOaBW222my1WHjsCcVuY3kRG7i3xrYKDp71iMnbIEinHrVU47x1L291xHVDAhiR+ju7BnK+YAVRmoW3e1cFdccpZtbGRw7M37xL7k4povaFVnbGowKoVe7jJTUD4jlR05bVFLiHzNcxjD49O7tU8GFZh3tkkePDr39isFFQy8RmvHEHD42eYjWSwChVUjJ+8I6kD51YouwHFZvC/2e2U83Dl3H+UDbPz+dUo+HzvANV3q/LxXDxki77tVXu08BljSBFLyyyKsajnkHmNx025jnzpPi3Zu8tly8SxjzkRwnzlSR1B/zEVrXZD2dRWL987tcXJGDK490dRGv4B9T8tqm+0k+iznbU6aY3OqJQzrgc1VtifjtW1DggyMMJ18lyfEZxi5c4FVsvnabiMsYBVcsMagO90qpBOWBZkK4BOVPSp1CjgyI+CRlmXBOFLDYMDhchuQ3wa94HaYt11YYuCxyuM6vFgg8+dKS8GibOV945bc+LkcMM7rty5c/OsqR7M1dOfXwWE4i6UZAveK6RSIUVVkZyGLFmLNqwGBG4B9PpU52dtTxJ44Iu8EexmlMZKlQmogM2kFi2kb+ecEUn2f4LPc3P2WN1jVYyzOwJLR94qYU42dVbbOxIGedbhbW6xoqIMKihVHkFGAPoK0cNhw+pHbcv2rEcWb4ilKKKK1FbRRRRQhUX2kcMeNoeIwqWa2ysyjm8Dbt81OW+ZPSk7mCK+tSudUUybMPI8iPIgj6ir8RWecS7Gz2DtLw1RLAxLSWjNjSerW7HZc/un5Z2AweLcNdiamh+dvn+xyVqCYM+F2yYcM7W3FgggvoJZUQaY7mBS4cDZRIg3VsYGevrzM3wX2gWt1MIV7yNyMoJozHrxsQmeZHlUXw/trbSEoz9xKuzRT/dup8vFsfkaQ7avbPa6pQJGyBBoYa+8bZe7bpvuemB1qhFxedr2xTxa7WNPLbzpTmNtZmu0V/orLOBe0S6tAEv075FwDNEQXXPRxtrON9t8bnNaPwrjMN0muCVJF81PL0Yc1PoQK6Jrg4W02FA17XbFPKRurRZF0sOoIIOCpHJlI3Vh0IpailTk2ivbiLZlFwvRlKpJ/MpxGx9QV/wAtNeKQPeLolt4FXo0wWZl/yJp0hvUsR6NUnRT85TMgtMeE8EhtYxHCiqoJOwGSTzYkD3j/AOnLaobt92bS5sZtIjWQDvNbKB+zIchmxkAhTSvaDt9aWTMkkhaVRkxRqWflnfGy7b7kbVTLftb/AG1MYJJPstvgN3OcS3IPQyEAaMj3V3PrzCsYXGkj5GtGqsHYv2gwXIjhZDbSlAUjI0o46GE7ZHkPpnFOu1fs7tuIFWcGN1O7xhQzDqrZG/oeYrrj3ZSK6gERGgxgdy6jBiKjwlfTYbf64NRnCvaB9mb7NxQiKZANM2CY5l5B8geEnG+2OfI7VLJCWahMinD9ClbL2P8AD4yCY3kx0kckH1IXAq42tokSBI1CIowFUAAfACofhPbK3urgxW5aUKutpVH3SnIAUsceI5zt5VOZqub5qwOxVW6/+oLPR7wt5+8/yb6c/wA9X+sM4h20ksOMXssaRTYMasXYlljAXVHHhgAc8xg408tjW22d2ssaSIcq6q6nzDAEfkanbVUqjzbilqb8RsEnheKTJSRSjAEgkMMEZG42pxRTk1Zrxv2RFn1Wk5jACv3cjM3eSq3N5N2CFMDAHQbUzk9ld8xUG7hVeTsqNqIzq1BdgGyAuM4IJ36Vq1FQmCMmy0JhjaeSrfZHscLLU7uJZn2aQAqAoI0oiEnSNsnfck+mLJRRUrWhooJwAAoIooopUqKKKKEIopnxbi8VrC007hI0GWY/kABuSTsAOdZnxft3eXylbYfY4G/vG3uHXzUDww5HXc9RUckrIhmeaTXODd1Ie1DjVtKrWaQR3N0ykZYDFsCMa2fGVYZyFG/LPTOd23s/jSP9o3e81cbBGG4IUc9x1P0qx2PD0hXSg5nJJOWYnmzMd2NOKwMRxB8h+DQeZ7/wqb5iToqrwziTajFPkTqSCBzYHHiQ8sux5jko6YrqThAUmSBmglB064SVGf8ADRVwZD5kkfqBM8W4MlwoDZDLujrsyHzB8vSoFuIy2h0XIyAumKVQdBJO7OOj7j8/PNMjeXHNFoen4/H3SNcd27p9wHthfLIYrziBthyV5IElUnqpk/CRt1PrjFXq2sr6VdUPF4ZfLFtCVPzRiQKobzRyKdBV0GoDcEaIlDH+qQrnzApnedmoBq+7AKgjIyMlYQ2djz1ZNX244bPFFW2YqtHBaHedoOJWgJuP7OkVevftCx/lkB3qsS+06/vBi3iS3RsjvMl3bHvCIvpTUBk7+R32qFg7MwBzlATnQSxJ5mdc+LO/ub+gpa541CgCqdbuAQkWGdZFAwQBsOW/+XluaR+MLtIm69Uj8STo1Rk6C3gco2qRiVBYYkkLnG+fe3yGRgSCMgjbNjh7PRm2iimQOUQLnqDjfSw3G9NeF8Fd5ftFyAH5pEvuocAajvu+APoPLafrOmmOgB13J7e/s/tU3OUfa3V7Zf8AR5ftEQ/uZySwHlHJzHwO3xqDg7S3M1yt/JFHMF72JrcgAIirkr4gcnctvk5HyFsqrzxd3fOg2WZBKfQ5MTn5qxJ+FW4eITOaWON159nronxyEG+atMHtVKLph4a6czjWiIMHDHIXGx5mo3ina/iN1lSUtI9w3d5aTAZQ3jzts+dsbCuYEDYz+LY/CVRn/wDoh+tKBQcE/iA1fzDun/8AD9Ka7Hv2AAUrsU8qLtuCoIzFp2kBDE7tqzgknqUkxg+T+laR7H+0HfWX2d/21oe6Yea5Og/QFf5fWs94nfpDHqkYD9S28bhfM50tUz7Gr0i/uROndy3MSzRg7eFWbK48/ED5+E1a4e9xJzc/v63RCTZtbLRRRWsrKKKKKEIooooQiiiihCKKKY8b4vHaW8k8pwkalj6+QHqTgD1NCFnftN4j9pvYbIHMUIFzOPNs4jQ/LLY8mqJur+OLHeOqajgaiBk/Om/ClkfXcT/trhu9k9B+FB5BVwK6vuFrI6yYy6e6CSFODnDY3xnqNxnPSuZxkzZZtdhoPXeqD3B79TonisCMg5HmOX1r2pWDgMMsSypHrVhuVAjuEI2I1x6e8KkEFWGdju3IpXHZxwneW8nfJzCvgP6hXGAW5+FlByMEisYYuImia7+vT/aU78E8C26qPrmOKSQeCF3U5GcxhTgkH3nBxkHmK8SXVgKCWJ0hcENqHNSDupGDnPIAmpLhFnMoaFptJjOcJGu6uSwYM+rqWGcc0NdDwzADEkmS6HTqqddVXbj2erISfswQnqswTPyTI/KkJPZxNpOJJANzpN0x5jH+D1G1XocI85Z2/wD2kfkmmg8EjI3Mp+M83/nro28OiAqz4lPzlZ7a9j4HVXkMsmoBsPISNwD+HGedTVnw6KEYijVB/CAPqeZ+dLNZm3YQtyA+7b95Rgb/AMa7A/EHrgdVx+J96x5jkJ05JpcSiiiiqqaoa84xJFeRxuFEMowrb5145E8ueBj1HrXPaLhLyFZYWUSRq64YeFlYHI25Hypx2j4b39u6j3h40Pky7j67j50twe+FxbpJ+8vi+PJh9Qash2VrZG8tD67R9k+6AIVf4dNfSxK6pBhxqUszZ9/WDgZ5Nnb1py3C75sgywICWPhViRqIJxq9RkfGn3ZUYtUU80LoR5FXYVLU6SYteQAN+iUuo7KI4f2ZjjfvHLTS5zrk3wT1VeS/rTi/uzbT294M/cSjXjmY38Lj6Gn9J3EAdGRuTAqfgRimR4hzZRITt9kgeQ61siOCAQcg7gjr617VN9lfFzLYCKQ/e2rG3ffchfcb4FCB/KauVdaCDqFog2iiiihKiiiihCKKKKEIrJe2vGf7Qu+5U/8Aytq/jxymmHT1ROXqSfSrp7Q+0DWdi7Rn76UiCHHPXJkA/wAo1N8hWecOsRDEsa8lHPzPVj6k5NZ3EMQYmZW7n7KCZ+UUE2sJ3aaUXGY41OI8ahqG/iLJFJ6dVxnrVgXs0XQPC+pTyK3CuD8C8B3+YqC4xdd3ET3oiJwFYrq38lT8Rx0FQFnxa4gZpIpbzLYyTaL3bY80yD8+dc6/DyTDPG6uw3R+n7RDIyqe0LRuAq1rK0ckhKysCqugRkbAXIKsVkVsAErybH71TVxCY2MsYJz+0Qfi299R/iDb/MNueKgOyXHU4rastwi60bS4GQdt1kUHxIfXoR8qsVnISCH3dCEb16h8ctxg/HI6VzmKD2ynOPiGjhyPQ+uw7rWZWUVsmN7ZJqF1EATp8ZA3dNsnH7y4B8yFK+WG3EDp0zp4tAOrG+uNhlseZGA488EdakY7kRzFdQw5BIBGpHPmAdg/MfxZ/epldxiMso/ZyBgAOSthiQP4WAYjyKsOtdd7N8ULCMHLsfkP9fj9hUMXBf8A7G+K5HFdY+6jkk9dOhfjqk05+QNJS3kwxqMEWdhqZpCdwMADRvkgYGedQP8AZt1KyMrfcmJCoLbhngUH+QMq7ebNUjccKkPd6mjjEU7zI2onOppSAylQBs4B8R6+ld4CSs2gF52hsJO6DvMTokjYAIijd1U74LY0sw97rTGpPtBepJA6xt3jZTaMFztIh/AD0BqKjkDDI5H/AJ8jnpXKccr3rSOiQg1ZXVFFFYKaioHsyNEl1D0SYso8g4yP0qeqCsfDxG4H78Ubj+Xwn8zU0erXjs+xCcNiluFSaLm5h/iEy/CQDV9GH51L1S76WROIyzqMpCIxIBz0OoBIHUA5PyFXGGYOoZSCpGQRyIp07Kyu6gfWvRSvFUV3RRRVdMXXZri32HiSsxxDeaYZP4ZF/Zt8Dkr881r9Yhxu1ElvIvI6SwPkV8QI+YrWOyPE2ubC2mf3pIkZvU43PzOTXScOm95FlO7dPDkr0DrbXRS9FFFaKnRRRRQhFFFFCFlXb2/NxxVIf7u0iEmPOSbYE/CPGPiaZ132ri7vjk4P99bwyD+QmM/pXFc1xIkzm+gpUJvnSZt11h9I1AYDY3A54B6UpRRWeoVH8RlNuy3cezxEF8fjjzhlbz2OR5Yq1cX7RLF3U0WJDMjAAnHhGGV22OysSPXXtyyM/wCM8Qa4ka3icIi+GZtSBmJB+7TWQD67+nxaTcH7vxQko6YB1FtLA8llVye7z0cEofMVM/AslyukOo5dQdgemuoWrgZ2RuDZry3y6KU49xC4mkWQMc8mEelFI22OTqz4VwxJIx6CuJyzJmXLtnJ1yOwG/Mk52UHJIHngdKTsuI94WRlaORPfRuYz1B6j1pS7u1jA1ZJY6VUDLOTsFVRuTVprMhDA3bou7jgwuQyx1RG+hA+v9qX4Xx17RjHKHZFJj7seNkcbKqEZ1KxwoG48SkYGas/AxAMzPok7yBbouy5KlSyuFDDUqgaABge6dsk1RI7WS3lgW7gaCJszjD+JUg+8fVpIZHwBjBz4h1q3lcXEBhieF3VFEYdGQxuuRrGNgEgYMMnoQSSTVjFzSuYInk1qd+XKz2LlsVHAJc8VagXQoXzoclZ7eBJ5UnV5V7vVH3fJQRkEMuOfi6HBwvPAqj31ndJNLJLBpjLsWlWRCjFnxGyp7yeHCt6gE76ib3H9nlSS3iZAACjLEQpTOQcBfdOc/PNR8MlvGktpGRI51qysuEZ3jLCNmRBGhKj3Rg4GcZrIY6rFfoeuqpyMD20VU6K4SF4yYpA4ZMYLgBnU+65AJG+GB3O6mu6CKNLFc0tNFFQdx4eJxH9+B1+atq/Spyq32rvBbzW05BIVpFIHPDKOWfn9KmgBc7KOYP2Ss1NJxKe64gCfduItHprQ5wfiu3zqS4fw1IAyx5Cli2knIXPMKOg64qPg4ja3wVQwYqQ4U5VwR1HI/TNTVEpcAGmwefht5Id0RRRTbiPEFhjLtv0AHNmPJVHUk1C1pcaCaNUjxLXKyWsAzNceBf4FPvSNjkoGf+Ctk4Pw1ba3ihT3YkWMeukAZ+J51WvZ32QNrEZ7gA3c/ikPPu15rEvkAMZx188CrjXVYXDiBmXnzWjGzIEUUUVaUiKKKKELhoQTnf5MR+hrylKKELN/axZFVtr9V/Yt3c22/dy4XJ9FfH9VQ1apxrhSXVvLBJ7kqMh9MjmPUHBHwrGeCO6q9vNtNbsYZB56fdYeYK4waxeJwnK2TpoVUxDf5KSqP47xAwwkpvIxCRDzdth9OfyqQqAvHEt8qEjTEhPiXKGSXYKdwM6Acb9ayYWgu12GqrNGq94XbCGHSGO27uCxGo8zPCxyuTzI+OVrniNx3YBRcvkIkQ3yX5LH/iQvg5HTmMEYp3cwFcal5e6TqIHosy/eRfzAin3s54Us3EXlwSltGNGoDaSbJz4fCcID4l55B351owtEr9fFWIme8dSOGeye6YmWe6WFyoUJGneaVG4RmYjOnltnlzq5dmewsFkde8055zSbt8EHKNfQb+pqx0VqBoGwWyCQ0MvQcuSpPay1uX4hE0dn9piS3kTxSKkeqY6W1Fsk/drjGPxUhY9k78aBG1pZhGDDuxLO+yugUtKQNIWRsDkM7VfarHE+FXlzI6yzrbWoJwICe+kUdXlYYiGOYX/1pjomPNuHru2TSFUuOK/DEGnibSXMaFYoFgjOQSGYMi5ZVOkEsTnbO9TVg1rFIbhp2VptNwyEk23fmIP4X05LYbUEDHbGxwAIfinEYYbS5ThEC6FjcXF43u40+JVlbLTSnOB0BI+TfhlikcaadR8KgFjlgNKgD+HYKMDHIVRx7GMAoVd7Vr3qtNMIuSdXly0zxOGlOlCJDMFBYsASEUDKrqAOGxjTsNyT1RRWQ51rLe8vNlFQnaPhYupLS3JK97cKmR0BBBP0NTdI2EOvi3DlHSSWQ/BIic1ZwIudvrkli+cK0P7D+GELhJVI6iZsn1Ocj6YprfeyaWPeyvXA6R3I7xfgHGGUfI1pNFdO+NrxTha0C0HdZI3Y3i427uzbpkSyD54K1Yuyfs6MUoub2RZp1/ZogIih9VB3Z/4jy+hq80VHHhoozma3VNEbWmwEUUUVOnoooooQiiiihCKKKKEIqkdvewj3LC6syEu0XSQ3uToPwP5N5N8AehF3opHNDhR2SEXoVg83aHuDou4ZrZxzDxsV+Kuoww9ai+CuJjcyphtUr7gjOgABdSPgOhHQ4I3xvy+jCKzntV7HluJpZrWc2zSgl00BkZiN2BBDR6uuM5zyrOdw9rQfdmr6qAwD+Kp0F6yjwsVC7EMrSKvx5Sx/zZHkatnslw1rcSgKDJdS508vCEAA2G3M/Os5m4s8EkkF5paSBjGZAhZcjoJY8Mp+I588GpDsL2rvLXvXW1MltLJ3hTV94CQAWjL7vyGcjfoaigZ7pzs+nbyTsPUbjmW3UVU7L2o2D7SSm3fqk6FCPnuv505b2j8NH/XYfk2f0G9XqK0cw6qx1FdouCRXUYWd3WJSXkVX0I4A5SnmUHPmOVRLe1Tho/6yD8I5T/4KWHavht/C8RuYWRwVdGfu2IPo+lh8RS0UZgqdxbii37LFAvd8PgPhUDSJ2U7HSOUSnkOp3Po4pn2g4LaWcDy2fEQCg1LA8ySo38CgeNSeh3/1plb9rbZkUtNGpKglc8iRuPkaxsdFM52arHKuSysS1+az5KZoqCuO1iEH7PHJcN00I2j5sR+gNNbLtNcY0y2khkLMBpwq89l8R5jI5+dUhhpCLr6kAqvkcrPSnY8huORDmY7aVvgWZR+n61U7jjl2xKrFHDg4JdtZGxOcLtsAT9POrD7Iou64rIJG1vLaiQO3vZDqHUemf+6K0MBAWyhziNu9Swsp1lbRRRRW8rqKKKKEIriWTSpPkM13SF82I2+n1NRTv93G5/QE/QJQu4LgOMj5jyrp5AOZA+NQauQcg4r3dj5k7b+tcpH7S5mBvu7ft2fnw81OYe3RTitkZHI17XirgAeW1e114utVXRRRRSoRRXma9oQiiiq37ReMtacMuZU2fRoQ+TSERg7dRqz8qELFIe0EtvPcL3a3Aa5lJkiY4dmJJ0hhlwMf851Jx9soM/eCSE//AJEIH1XIqG4HpKjSCAgCYPmd2PzOPpUowzSycHhm+IkglU3NaSpqC+hnHgZJB6Yb8ulKfZk56F/pH+1VObgkLHJQA+a5U/VSKR+xlWCxTzqd8/eEgADyb1IrNk4DKPkeme76FXUrTWfhUMm8kUbHzZFJ+pFVwRXA5XcvzVD+or0xXH/3cvyVB/pUA4HigdCPqk92RzU/FwK3U5WCIHmCEX/anJtE/cX+kf7VVzZyn3rqc/Bgv/dFef2FEffDOfN3dv1NSt4FiHfO8eZS5DzKtIuUXYsox5sBioC94/Aso+9Q4kJ8J1bZgP4c+TfQ02HBYByiT+kH9aVmhVV1IqqU8XhAGR+IbeYz88VZj4BlNuf5JRGAmfEeOJI792krg8tMbb5EQ64/dapz2dXbtxq37xO6zFOqgnJfOp8HGwIzy9KRh90ZOdueMZ+VNL3iP2aa2uBzhmVviv4x812q+zhkcDcwJJClYACF9EUV4pyK9qJWUUUUUISc+rHgxn1qMnhkO7An6Y+gqXorOxvD24wU97gOgOniK1Tmuyqvk0LcaSCOYpaO11OU6AnPwBx9aeNweM8gR8D/AL5ricHwXFSEyMIGV2l6WQeWh5q06VuxTuCYOoYciM13SVtbiNQo/P1pWvRI82QZ96171TRRXhaino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" name="Picture 3" descr="j04417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0"/>
            <a:ext cx="1584325" cy="1584325"/>
          </a:xfrm>
          <a:prstGeom prst="rect">
            <a:avLst/>
          </a:prstGeom>
          <a:noFill/>
        </p:spPr>
      </p:pic>
      <p:pic>
        <p:nvPicPr>
          <p:cNvPr id="21" name="Picture 4" descr="j044178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0"/>
            <a:ext cx="1300163" cy="1300163"/>
          </a:xfrm>
          <a:prstGeom prst="rect">
            <a:avLst/>
          </a:prstGeom>
          <a:noFill/>
        </p:spPr>
      </p:pic>
      <p:pic>
        <p:nvPicPr>
          <p:cNvPr id="22" name="Picture 7" descr="j04417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0"/>
            <a:ext cx="1584325" cy="1584325"/>
          </a:xfrm>
          <a:prstGeom prst="rect">
            <a:avLst/>
          </a:prstGeom>
          <a:noFill/>
        </p:spPr>
      </p:pic>
      <p:pic>
        <p:nvPicPr>
          <p:cNvPr id="23" name="Picture 8" descr="j044183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2339975" cy="1860550"/>
          </a:xfrm>
          <a:prstGeom prst="rect">
            <a:avLst/>
          </a:prstGeom>
          <a:noFill/>
        </p:spPr>
      </p:pic>
      <p:pic>
        <p:nvPicPr>
          <p:cNvPr id="24" name="Picture 9" descr="j044186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125" y="4481513"/>
            <a:ext cx="2555875" cy="2376487"/>
          </a:xfrm>
          <a:prstGeom prst="rect">
            <a:avLst/>
          </a:prstGeom>
          <a:noFill/>
        </p:spPr>
      </p:pic>
      <p:pic>
        <p:nvPicPr>
          <p:cNvPr id="25" name="Picture 10" descr="j044185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521050"/>
            <a:ext cx="2195513" cy="1708150"/>
          </a:xfrm>
          <a:prstGeom prst="rect">
            <a:avLst/>
          </a:prstGeom>
          <a:noFill/>
        </p:spPr>
      </p:pic>
      <p:pic>
        <p:nvPicPr>
          <p:cNvPr id="26" name="Picture 11" descr="j044182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116632"/>
            <a:ext cx="2555875" cy="1751012"/>
          </a:xfrm>
          <a:prstGeom prst="rect">
            <a:avLst/>
          </a:prstGeom>
          <a:noFill/>
        </p:spPr>
      </p:pic>
      <p:pic>
        <p:nvPicPr>
          <p:cNvPr id="27" name="Picture 13" descr="j044187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4797152"/>
            <a:ext cx="2398713" cy="2111375"/>
          </a:xfrm>
          <a:prstGeom prst="rect">
            <a:avLst/>
          </a:prstGeom>
          <a:noFill/>
        </p:spPr>
      </p:pic>
      <p:pic>
        <p:nvPicPr>
          <p:cNvPr id="33" name="Picture 32" descr="images (1).jpg"/>
          <p:cNvPicPr>
            <a:picLocks noChangeAspect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688" y="4814267"/>
            <a:ext cx="2143125" cy="2143125"/>
          </a:xfrm>
          <a:prstGeom prst="rect">
            <a:avLst/>
          </a:prstGeom>
        </p:spPr>
      </p:pic>
      <p:pic>
        <p:nvPicPr>
          <p:cNvPr id="1045" name="Picture 21" descr="http://www.whitbyschool.org/uploaded/Elementary_Clip_Art_Images/healthy-eating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3583910"/>
            <a:ext cx="3816424" cy="3274090"/>
          </a:xfrm>
          <a:prstGeom prst="rect">
            <a:avLst/>
          </a:prstGeom>
          <a:noFill/>
        </p:spPr>
      </p:pic>
      <p:pic>
        <p:nvPicPr>
          <p:cNvPr id="34" name="Picture 33" descr="plats-01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652120" y="5962650"/>
            <a:ext cx="1219200" cy="895350"/>
          </a:xfrm>
          <a:prstGeom prst="rect">
            <a:avLst/>
          </a:prstGeom>
        </p:spPr>
      </p:pic>
      <p:pic>
        <p:nvPicPr>
          <p:cNvPr id="1048" name="Picture 24" descr="C:\Users\Emma\AppData\Local\Microsoft\Windows\Temporary Internet Files\Content.IE5\OESHIXNV\MC900441751[1]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60232" y="1844824"/>
            <a:ext cx="2743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How does food help us?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en-GB" sz="2400" u="sng" dirty="0">
                <a:solidFill>
                  <a:srgbClr val="00B050"/>
                </a:solidFill>
                <a:latin typeface="Comic Sans MS" pitchFamily="66" charset="0"/>
              </a:rPr>
              <a:t>Fruit and vegetables </a:t>
            </a:r>
            <a:r>
              <a:rPr lang="en-GB" sz="2400" dirty="0">
                <a:latin typeface="Comic Sans MS" pitchFamily="66" charset="0"/>
              </a:rPr>
              <a:t>contain </a:t>
            </a:r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minerals</a:t>
            </a:r>
            <a:r>
              <a:rPr lang="en-GB" sz="2400" dirty="0">
                <a:latin typeface="Comic Sans MS" pitchFamily="66" charset="0"/>
              </a:rPr>
              <a:t> and </a:t>
            </a:r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vitamins. </a:t>
            </a:r>
            <a:r>
              <a:rPr lang="en-GB" sz="2400" dirty="0">
                <a:latin typeface="Comic Sans MS" pitchFamily="66" charset="0"/>
              </a:rPr>
              <a:t>They </a:t>
            </a:r>
            <a:r>
              <a:rPr lang="en-GB" sz="2400" dirty="0">
                <a:solidFill>
                  <a:srgbClr val="00B050"/>
                </a:solidFill>
                <a:latin typeface="Comic Sans MS" pitchFamily="66" charset="0"/>
              </a:rPr>
              <a:t>stop us becoming poorly.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24923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u="sng" dirty="0">
                <a:solidFill>
                  <a:srgbClr val="00B0F0"/>
                </a:solidFill>
                <a:latin typeface="Comic Sans MS" pitchFamily="66" charset="0"/>
              </a:rPr>
              <a:t>Milk and dairy foods </a:t>
            </a:r>
            <a:r>
              <a:rPr lang="en-GB" sz="2400" dirty="0">
                <a:latin typeface="Comic Sans MS" pitchFamily="66" charset="0"/>
              </a:rPr>
              <a:t>contain </a:t>
            </a:r>
            <a:r>
              <a:rPr lang="en-GB" sz="2400" dirty="0">
                <a:solidFill>
                  <a:srgbClr val="00B0F0"/>
                </a:solidFill>
                <a:latin typeface="Comic Sans MS" pitchFamily="66" charset="0"/>
              </a:rPr>
              <a:t>calcium</a:t>
            </a:r>
            <a:r>
              <a:rPr lang="en-GB" sz="2400" dirty="0">
                <a:latin typeface="Comic Sans MS" pitchFamily="66" charset="0"/>
              </a:rPr>
              <a:t>. It helps our </a:t>
            </a:r>
            <a:r>
              <a:rPr lang="en-GB" sz="2400" dirty="0">
                <a:solidFill>
                  <a:srgbClr val="00B0F0"/>
                </a:solidFill>
                <a:latin typeface="Comic Sans MS" pitchFamily="66" charset="0"/>
              </a:rPr>
              <a:t>bones, teeth and nails to grow.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8313" y="3357563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u="sng" dirty="0">
                <a:solidFill>
                  <a:srgbClr val="CC66FF"/>
                </a:solidFill>
                <a:latin typeface="Comic Sans MS" pitchFamily="66" charset="0"/>
              </a:rPr>
              <a:t>Meat and fish </a:t>
            </a:r>
            <a:r>
              <a:rPr lang="en-GB" sz="2400" dirty="0">
                <a:latin typeface="Comic Sans MS" pitchFamily="66" charset="0"/>
              </a:rPr>
              <a:t>contain </a:t>
            </a:r>
            <a:r>
              <a:rPr lang="en-GB" sz="2400" dirty="0">
                <a:solidFill>
                  <a:srgbClr val="CC66FF"/>
                </a:solidFill>
                <a:latin typeface="Comic Sans MS" pitchFamily="66" charset="0"/>
              </a:rPr>
              <a:t>protein. </a:t>
            </a:r>
            <a:r>
              <a:rPr lang="en-GB" sz="2400" dirty="0">
                <a:latin typeface="Comic Sans MS" pitchFamily="66" charset="0"/>
              </a:rPr>
              <a:t>It helps our body to  </a:t>
            </a:r>
            <a:r>
              <a:rPr lang="en-GB" sz="2400" dirty="0">
                <a:solidFill>
                  <a:srgbClr val="CC66FF"/>
                </a:solidFill>
                <a:latin typeface="Comic Sans MS" pitchFamily="66" charset="0"/>
              </a:rPr>
              <a:t>grow and repair itself.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8313" y="4221163"/>
            <a:ext cx="8229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u="sng" dirty="0">
                <a:solidFill>
                  <a:srgbClr val="FF0000"/>
                </a:solidFill>
                <a:latin typeface="Comic Sans MS" pitchFamily="66" charset="0"/>
              </a:rPr>
              <a:t>Bread, cereals and potatoes </a:t>
            </a:r>
            <a:r>
              <a:rPr lang="en-GB" sz="2400" dirty="0">
                <a:latin typeface="Comic Sans MS" pitchFamily="66" charset="0"/>
              </a:rPr>
              <a:t>contain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fibre </a:t>
            </a:r>
            <a:r>
              <a:rPr lang="en-GB" sz="2400" dirty="0">
                <a:latin typeface="Comic Sans MS" pitchFamily="66" charset="0"/>
              </a:rPr>
              <a:t>and</a:t>
            </a:r>
            <a:r>
              <a:rPr lang="en-GB" sz="24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carbohydrates</a:t>
            </a:r>
            <a:r>
              <a:rPr lang="en-GB" sz="2400" dirty="0">
                <a:latin typeface="Comic Sans MS" pitchFamily="66" charset="0"/>
              </a:rPr>
              <a:t>. This helps us to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digest our food.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68313" y="5084763"/>
            <a:ext cx="8229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 u="sng" dirty="0">
                <a:solidFill>
                  <a:srgbClr val="FFC000"/>
                </a:solidFill>
                <a:latin typeface="Comic Sans MS" pitchFamily="66" charset="0"/>
              </a:rPr>
              <a:t>Fatty and sugary foods </a:t>
            </a:r>
            <a:r>
              <a:rPr lang="en-GB" sz="2400" dirty="0">
                <a:latin typeface="Comic Sans MS" pitchFamily="66" charset="0"/>
              </a:rPr>
              <a:t>contain 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</a:rPr>
              <a:t>fat</a:t>
            </a:r>
            <a:r>
              <a:rPr lang="en-GB" sz="2400" dirty="0">
                <a:latin typeface="Comic Sans MS" pitchFamily="66" charset="0"/>
              </a:rPr>
              <a:t>. They give us </a:t>
            </a:r>
            <a:r>
              <a:rPr lang="en-GB" sz="2400" dirty="0">
                <a:solidFill>
                  <a:srgbClr val="FFC000"/>
                </a:solidFill>
                <a:latin typeface="Comic Sans MS" pitchFamily="66" charset="0"/>
              </a:rPr>
              <a:t>energy</a:t>
            </a:r>
            <a:r>
              <a:rPr lang="en-GB" sz="2400" dirty="0">
                <a:latin typeface="Comic Sans MS" pitchFamily="66" charset="0"/>
              </a:rPr>
              <a:t>, but only in small amounts.</a:t>
            </a:r>
          </a:p>
        </p:txBody>
      </p:sp>
      <p:pic>
        <p:nvPicPr>
          <p:cNvPr id="8" name="Picture 7" descr="images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80312" y="0"/>
            <a:ext cx="1512168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  <p:bldP spid="10245" grpId="0"/>
      <p:bldP spid="10246" grpId="0"/>
      <p:bldP spid="102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Everybody needs to eat a balanced diet.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Wayne Rooney		  Bruno Mars</a:t>
            </a:r>
          </a:p>
        </p:txBody>
      </p:sp>
      <p:pic>
        <p:nvPicPr>
          <p:cNvPr id="6" name="Picture 8" descr="http://www.freebetting.co.uk/images/Wayne-Roo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8840"/>
            <a:ext cx="3168352" cy="3168352"/>
          </a:xfrm>
          <a:prstGeom prst="rect">
            <a:avLst/>
          </a:prstGeom>
          <a:noFill/>
        </p:spPr>
      </p:pic>
      <p:pic>
        <p:nvPicPr>
          <p:cNvPr id="7" name="Picture 2" descr="http://1.bp.blogspot.com/-zK_0o8EKaqo/TaEUySpu1ZI/AAAAAAAAADg/Z9taAwEMUuk/s1600/bruno_mars_concrt_mani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060848"/>
            <a:ext cx="3977443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job...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You are a chef for either Wayne Rooney or Bruno Mars. It is important that they eat a balanced diet of food as they live busy lifestyles.</a:t>
            </a:r>
          </a:p>
          <a:p>
            <a:pPr algn="ctr"/>
            <a:endParaRPr lang="en-GB" dirty="0" smtClean="0"/>
          </a:p>
          <a:p>
            <a:pPr algn="ctr"/>
            <a:r>
              <a:rPr lang="en-GB" sz="3600" dirty="0" smtClean="0"/>
              <a:t>Design a plate of food which is healthy and a balanced diet.</a:t>
            </a:r>
          </a:p>
          <a:p>
            <a:pPr algn="ctr">
              <a:buNone/>
            </a:pPr>
            <a:endParaRPr lang="en-GB" dirty="0"/>
          </a:p>
        </p:txBody>
      </p:sp>
      <p:pic>
        <p:nvPicPr>
          <p:cNvPr id="4" name="Picture 8" descr="http://www.freebetting.co.uk/images/Wayne-Roon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224136" cy="1224136"/>
          </a:xfrm>
          <a:prstGeom prst="rect">
            <a:avLst/>
          </a:prstGeom>
          <a:noFill/>
        </p:spPr>
      </p:pic>
      <p:pic>
        <p:nvPicPr>
          <p:cNvPr id="5" name="Picture 2" descr="http://1.bp.blogspot.com/-zK_0o8EKaqo/TaEUySpu1ZI/AAAAAAAAADg/Z9taAwEMUuk/s1600/bruno_mars_concrt_mani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32656"/>
            <a:ext cx="1455162" cy="1080120"/>
          </a:xfrm>
          <a:prstGeom prst="rect">
            <a:avLst/>
          </a:prstGeom>
          <a:noFill/>
        </p:spPr>
      </p:pic>
      <p:pic>
        <p:nvPicPr>
          <p:cNvPr id="6" name="Picture 5" descr="legumes-17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5301208"/>
            <a:ext cx="771525" cy="742950"/>
          </a:xfrm>
          <a:prstGeom prst="rect">
            <a:avLst/>
          </a:prstGeom>
        </p:spPr>
      </p:pic>
      <p:pic>
        <p:nvPicPr>
          <p:cNvPr id="7" name="Picture 6" descr="j044178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733256"/>
            <a:ext cx="980877" cy="980877"/>
          </a:xfrm>
          <a:prstGeom prst="rect">
            <a:avLst/>
          </a:prstGeom>
          <a:noFill/>
        </p:spPr>
      </p:pic>
      <p:pic>
        <p:nvPicPr>
          <p:cNvPr id="8" name="Picture 7" descr="j044178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39739" y="5765020"/>
            <a:ext cx="804948" cy="804948"/>
          </a:xfrm>
          <a:prstGeom prst="rect">
            <a:avLst/>
          </a:prstGeom>
          <a:noFill/>
        </p:spPr>
      </p:pic>
      <p:pic>
        <p:nvPicPr>
          <p:cNvPr id="9" name="Picture 7" descr="j04417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5589240"/>
            <a:ext cx="980877" cy="980877"/>
          </a:xfrm>
          <a:prstGeom prst="rect">
            <a:avLst/>
          </a:prstGeom>
          <a:noFill/>
        </p:spPr>
      </p:pic>
      <p:pic>
        <p:nvPicPr>
          <p:cNvPr id="10" name="Picture 9" descr="fruits-16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28384" y="5085184"/>
            <a:ext cx="838200" cy="10287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WordArt 3"/>
          <p:cNvSpPr>
            <a:spLocks noChangeArrowheads="1" noChangeShapeType="1" noTextEdit="1"/>
          </p:cNvSpPr>
          <p:nvPr/>
        </p:nvSpPr>
        <p:spPr bwMode="auto">
          <a:xfrm>
            <a:off x="1331913" y="260350"/>
            <a:ext cx="7345362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73F961"/>
                </a:solidFill>
                <a:latin typeface="Comic Sans MS"/>
              </a:rPr>
              <a:t>Now I can ...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47813" y="4797425"/>
            <a:ext cx="1655762" cy="1728788"/>
            <a:chOff x="1429" y="3022"/>
            <a:chExt cx="1043" cy="1089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429" y="3022"/>
              <a:ext cx="1043" cy="108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2774" name="Picture 6" descr="j042384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9" y="3113"/>
              <a:ext cx="865" cy="935"/>
            </a:xfrm>
            <a:prstGeom prst="rect">
              <a:avLst/>
            </a:prstGeom>
            <a:solidFill>
              <a:srgbClr val="00FF00"/>
            </a:solidFill>
          </p:spPr>
        </p:pic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300788" y="4797425"/>
            <a:ext cx="1655762" cy="1728788"/>
            <a:chOff x="2562" y="3022"/>
            <a:chExt cx="1043" cy="1089"/>
          </a:xfrm>
        </p:grpSpPr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2562" y="3022"/>
              <a:ext cx="1043" cy="108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2777" name="Picture 9" descr="j042384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08" y="3113"/>
              <a:ext cx="907" cy="876"/>
            </a:xfrm>
            <a:prstGeom prst="rect">
              <a:avLst/>
            </a:prstGeom>
            <a:noFill/>
          </p:spPr>
        </p:pic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924300" y="4797425"/>
            <a:ext cx="1655763" cy="1728788"/>
            <a:chOff x="2426" y="3022"/>
            <a:chExt cx="1043" cy="1089"/>
          </a:xfrm>
        </p:grpSpPr>
        <p:sp>
          <p:nvSpPr>
            <p:cNvPr id="32779" name="Rectangle 11"/>
            <p:cNvSpPr>
              <a:spLocks noChangeArrowheads="1"/>
            </p:cNvSpPr>
            <p:nvPr/>
          </p:nvSpPr>
          <p:spPr bwMode="auto">
            <a:xfrm>
              <a:off x="2426" y="3022"/>
              <a:ext cx="1043" cy="1089"/>
            </a:xfrm>
            <a:prstGeom prst="rect">
              <a:avLst/>
            </a:prstGeom>
            <a:solidFill>
              <a:srgbClr val="FC920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2780" name="Picture 12" descr="j042809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17" y="3158"/>
              <a:ext cx="822" cy="822"/>
            </a:xfrm>
            <a:prstGeom prst="rect">
              <a:avLst/>
            </a:prstGeom>
            <a:noFill/>
          </p:spPr>
        </p:pic>
      </p:grp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611188" y="1341438"/>
            <a:ext cx="7920037" cy="261610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3200" dirty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understand that a diet is the food and drink we eat every </a:t>
            </a:r>
            <a:r>
              <a:rPr lang="en-GB" sz="2400" dirty="0" smtClean="0">
                <a:latin typeface="Comic Sans MS" pitchFamily="66" charset="0"/>
              </a:rPr>
              <a:t>day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 dirty="0" smtClean="0">
                <a:latin typeface="Comic Sans MS" pitchFamily="66" charset="0"/>
              </a:rPr>
              <a:t> </a:t>
            </a:r>
            <a:r>
              <a:rPr lang="en-GB" sz="2400" dirty="0">
                <a:latin typeface="Comic Sans MS" pitchFamily="66" charset="0"/>
              </a:rPr>
              <a:t>recognise some different food </a:t>
            </a:r>
            <a:r>
              <a:rPr lang="en-GB" sz="2400" dirty="0" smtClean="0">
                <a:latin typeface="Comic Sans MS" pitchFamily="66" charset="0"/>
              </a:rPr>
              <a:t>groups</a:t>
            </a:r>
            <a:endParaRPr lang="en-GB" sz="2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 dirty="0">
                <a:latin typeface="Comic Sans MS" pitchFamily="66" charset="0"/>
              </a:rPr>
              <a:t> discuss what makes a meal </a:t>
            </a:r>
            <a:r>
              <a:rPr lang="en-GB" sz="2400" dirty="0" smtClean="0">
                <a:latin typeface="Comic Sans MS" pitchFamily="66" charset="0"/>
              </a:rPr>
              <a:t>healthy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400" dirty="0" smtClean="0">
                <a:latin typeface="Comic Sans MS" pitchFamily="66" charset="0"/>
              </a:rPr>
              <a:t>Design a balanced diet meal.</a:t>
            </a: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3F96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WALT: 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pic>
        <p:nvPicPr>
          <p:cNvPr id="13314" name="Picture 2" descr="http://www.clipartheaven.com/clipart/food_&amp;_drink/cartoons/apple_-_happy_1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2636912"/>
            <a:ext cx="2592288" cy="3364825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3419872" y="1700808"/>
            <a:ext cx="5040560" cy="4104456"/>
          </a:xfrm>
          <a:prstGeom prst="wedgeEllipseCallout">
            <a:avLst>
              <a:gd name="adj1" fmla="val -69222"/>
              <a:gd name="adj2" fmla="val 32339"/>
            </a:avLst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Understand what a diet is.</a:t>
            </a:r>
          </a:p>
          <a:p>
            <a:pPr algn="ctr">
              <a:buFont typeface="Arial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GB" sz="2800" dirty="0" smtClean="0">
                <a:solidFill>
                  <a:schemeClr val="tx1"/>
                </a:solidFill>
              </a:rPr>
              <a:t>Know what the different food groups are.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WILF: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6386" name="Picture 2" descr="http://t0.gstatic.com/images?q=tbn:ANd9GcTkhrPMFCfNwOhiq3EthpHqAGatLKigPABZdRdmxuFOlYXfLia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18212"/>
            <a:ext cx="2520280" cy="4403076"/>
          </a:xfrm>
          <a:prstGeom prst="rect">
            <a:avLst/>
          </a:prstGeom>
          <a:noFill/>
        </p:spPr>
      </p:pic>
      <p:sp>
        <p:nvSpPr>
          <p:cNvPr id="7" name="Oval Callout 6"/>
          <p:cNvSpPr/>
          <p:nvPr/>
        </p:nvSpPr>
        <p:spPr>
          <a:xfrm>
            <a:off x="3419872" y="1700808"/>
            <a:ext cx="5040560" cy="4104456"/>
          </a:xfrm>
          <a:prstGeom prst="wedgeEllipseCallout">
            <a:avLst>
              <a:gd name="adj1" fmla="val -69780"/>
              <a:gd name="adj2" fmla="val 29940"/>
            </a:avLst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smtClean="0">
                <a:solidFill>
                  <a:schemeClr val="tx1"/>
                </a:solidFill>
              </a:rPr>
              <a:t>a balanced diet plate with different types of food.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diet?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>
              <a:buNone/>
            </a:pPr>
            <a:r>
              <a:rPr lang="en-GB" dirty="0" smtClean="0"/>
              <a:t>Your </a:t>
            </a:r>
            <a:r>
              <a:rPr lang="en-GB" dirty="0"/>
              <a:t>diet is the food and drink that you eat and drink every day.</a:t>
            </a:r>
          </a:p>
          <a:p>
            <a:endParaRPr lang="en-GB" dirty="0"/>
          </a:p>
        </p:txBody>
      </p:sp>
      <p:pic>
        <p:nvPicPr>
          <p:cNvPr id="17414" name="Picture 6" descr="C:\Users\Emma\AppData\Local\Microsoft\Windows\Temporary Internet Files\Content.IE5\GYURN5VV\MC90033155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1130729" cy="1484784"/>
          </a:xfrm>
          <a:prstGeom prst="rect">
            <a:avLst/>
          </a:prstGeom>
          <a:noFill/>
        </p:spPr>
      </p:pic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4077072"/>
            <a:ext cx="2219325" cy="2057400"/>
          </a:xfrm>
          <a:prstGeom prst="rect">
            <a:avLst/>
          </a:prstGeom>
        </p:spPr>
      </p:pic>
      <p:pic>
        <p:nvPicPr>
          <p:cNvPr id="11" name="Picture 10" descr="sandwichs-03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4365104"/>
            <a:ext cx="2160240" cy="1440160"/>
          </a:xfrm>
          <a:prstGeom prst="rect">
            <a:avLst/>
          </a:prstGeom>
        </p:spPr>
      </p:pic>
      <p:pic>
        <p:nvPicPr>
          <p:cNvPr id="12" name="Picture 15" descr="http://www.arthursclipart.org/foods/food/healthy%20snack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4221088"/>
            <a:ext cx="1466790" cy="16561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Staying healthy.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  <a:buNone/>
            </a:pPr>
            <a:r>
              <a:rPr lang="en-GB" dirty="0" smtClean="0"/>
              <a:t>You </a:t>
            </a:r>
            <a:r>
              <a:rPr lang="en-GB" dirty="0"/>
              <a:t>need to eat lots of </a:t>
            </a:r>
            <a:r>
              <a:rPr lang="en-GB" dirty="0">
                <a:solidFill>
                  <a:srgbClr val="CC66FF"/>
                </a:solidFill>
              </a:rPr>
              <a:t>different</a:t>
            </a:r>
            <a:r>
              <a:rPr lang="en-GB" dirty="0"/>
              <a:t> foods to stay healthy</a:t>
            </a:r>
            <a:r>
              <a:rPr lang="en-GB" dirty="0" smtClean="0"/>
              <a:t>.</a:t>
            </a:r>
          </a:p>
          <a:p>
            <a:pPr algn="ctr">
              <a:spcBef>
                <a:spcPct val="50000"/>
              </a:spcBef>
              <a:buNone/>
            </a:pPr>
            <a:endParaRPr lang="en-GB" dirty="0" smtClean="0"/>
          </a:p>
          <a:p>
            <a:pPr algn="ctr">
              <a:spcBef>
                <a:spcPct val="50000"/>
              </a:spcBef>
              <a:buNone/>
            </a:pPr>
            <a:endParaRPr lang="en-GB" dirty="0" smtClean="0"/>
          </a:p>
          <a:p>
            <a:pPr algn="ctr">
              <a:spcBef>
                <a:spcPct val="50000"/>
              </a:spcBef>
              <a:buNone/>
            </a:pPr>
            <a:endParaRPr lang="en-GB" dirty="0" smtClean="0"/>
          </a:p>
          <a:p>
            <a:pPr algn="ctr">
              <a:spcBef>
                <a:spcPct val="50000"/>
              </a:spcBef>
              <a:buNone/>
            </a:pPr>
            <a:r>
              <a:rPr lang="en-GB" dirty="0" smtClean="0"/>
              <a:t>Eating lots of different foods is called having a </a:t>
            </a:r>
            <a:r>
              <a:rPr lang="en-GB" dirty="0" smtClean="0">
                <a:solidFill>
                  <a:srgbClr val="CC66FF"/>
                </a:solidFill>
              </a:rPr>
              <a:t>‘balanced diet’   </a:t>
            </a:r>
            <a:endParaRPr lang="en-GB" dirty="0">
              <a:solidFill>
                <a:srgbClr val="CC66FF"/>
              </a:solidFill>
            </a:endParaRPr>
          </a:p>
        </p:txBody>
      </p:sp>
      <p:pic>
        <p:nvPicPr>
          <p:cNvPr id="8" name="Picture 7" descr="C:\Users\Emma\AppData\Local\Microsoft\Windows\Temporary Internet Files\Content.IE5\FZEUE247\MC9003345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76672"/>
            <a:ext cx="961949" cy="655625"/>
          </a:xfrm>
          <a:prstGeom prst="rect">
            <a:avLst/>
          </a:prstGeom>
          <a:noFill/>
        </p:spPr>
      </p:pic>
      <p:pic>
        <p:nvPicPr>
          <p:cNvPr id="19460" name="Picture 4" descr="http://www.drpbody.com/images/food_group_imag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636912"/>
            <a:ext cx="3136200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balanced diet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endParaRPr lang="en-GB" dirty="0" smtClean="0"/>
          </a:p>
          <a:p>
            <a:pPr algn="ctr">
              <a:spcBef>
                <a:spcPct val="50000"/>
              </a:spcBef>
            </a:pPr>
            <a:r>
              <a:rPr lang="en-GB" sz="3600" dirty="0" smtClean="0"/>
              <a:t>Give us energy</a:t>
            </a:r>
          </a:p>
          <a:p>
            <a:pPr algn="ctr">
              <a:spcBef>
                <a:spcPct val="50000"/>
              </a:spcBef>
            </a:pPr>
            <a:r>
              <a:rPr lang="en-GB" sz="3600" dirty="0" smtClean="0"/>
              <a:t>Help us grow</a:t>
            </a:r>
          </a:p>
          <a:p>
            <a:pPr algn="ctr">
              <a:spcBef>
                <a:spcPct val="50000"/>
              </a:spcBef>
            </a:pPr>
            <a:r>
              <a:rPr lang="en-GB" sz="3600" dirty="0" smtClean="0"/>
              <a:t>Normal body functions </a:t>
            </a:r>
          </a:p>
          <a:p>
            <a:pPr algn="ctr">
              <a:spcBef>
                <a:spcPct val="50000"/>
              </a:spcBef>
            </a:pPr>
            <a:r>
              <a:rPr lang="en-GB" sz="3600" dirty="0" smtClean="0"/>
              <a:t>Repair our bodies when we are ill</a:t>
            </a:r>
          </a:p>
          <a:p>
            <a:pPr algn="ctr">
              <a:spcBef>
                <a:spcPct val="50000"/>
              </a:spcBef>
            </a:pPr>
            <a:endParaRPr lang="en-GB" dirty="0"/>
          </a:p>
        </p:txBody>
      </p:sp>
      <p:pic>
        <p:nvPicPr>
          <p:cNvPr id="10" name="Picture 9" descr="images (2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03765" y="188640"/>
            <a:ext cx="2060723" cy="1296144"/>
          </a:xfrm>
          <a:prstGeom prst="rect">
            <a:avLst/>
          </a:prstGeom>
        </p:spPr>
      </p:pic>
      <p:pic>
        <p:nvPicPr>
          <p:cNvPr id="11" name="Picture 10" descr="images (1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1560" y="1844824"/>
            <a:ext cx="2143125" cy="2143125"/>
          </a:xfrm>
          <a:prstGeom prst="rect">
            <a:avLst/>
          </a:prstGeom>
        </p:spPr>
      </p:pic>
      <p:pic>
        <p:nvPicPr>
          <p:cNvPr id="20491" name="Picture 11" descr="C:\Users\Emma\AppData\Local\Microsoft\Windows\Temporary Internet Files\Content.IE5\GYURN5VV\MC90007136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1628800"/>
            <a:ext cx="1490804" cy="1365564"/>
          </a:xfrm>
          <a:prstGeom prst="rect">
            <a:avLst/>
          </a:prstGeom>
          <a:noFill/>
        </p:spPr>
      </p:pic>
      <p:pic>
        <p:nvPicPr>
          <p:cNvPr id="20496" name="Picture 16" descr="http://t3.gstatic.com/images?q=tbn:ANd9GcSq4-PQHHzD4zkTNPbdhaQDoiOusRyvO8qt7-RhzGlPd5uLf9E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356992"/>
            <a:ext cx="1440160" cy="1371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GB" dirty="0" smtClean="0"/>
              <a:t>Good and bad foods.</a:t>
            </a:r>
            <a:endParaRPr lang="en-GB" dirty="0"/>
          </a:p>
        </p:txBody>
      </p:sp>
      <p:pic>
        <p:nvPicPr>
          <p:cNvPr id="21509" name="Picture 5" descr="http://t1.gstatic.com/images?q=tbn:ANd9GcSc3rk801T7Sd-gXoIaap3rQAngZ-s9HabQqLz9gsSdd2ki-HencQ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4293096"/>
            <a:ext cx="2057400" cy="2219326"/>
          </a:xfrm>
          <a:prstGeom prst="rect">
            <a:avLst/>
          </a:prstGeom>
          <a:noFill/>
        </p:spPr>
      </p:pic>
      <p:sp>
        <p:nvSpPr>
          <p:cNvPr id="21511" name="AutoShape 7" descr="data:image/jpg;base64,/9j/4AAQSkZJRgABAQAAAQABAAD/2wCEAAkGBhQSERUUExMTFRQWFRYYGBUVGBQZGRoYHhcVFxUcGBkcHCYeGBkjGhcUHy8gJScqLC0sFR8xNTAqNSYrLCkBCQoKDgwOGg8PGiwlHyQ0LC0sLSosKS0sKS8sLCwuLCwsLywpLCwpLCwuNC8sLC8qLCwsKSksKSwqMCwsKSksKf/AABEIALoBDwMBIgACEQEDEQH/xAAcAAEAAgMBAQEAAAAAAAAAAAAABAUDBgcCAQj/xABFEAABAgIHAwoEAwcDAwUAAAABAAIDEQQFEiExQVEGYXETIjJCgZGhscHRB1Jy8CNi4RRDgrLC0vEzkqIVU2Mkc4Ojs//EABsBAQACAwEBAAAAAAAAAAAAAAABBQIDBAYH/8QANBEAAgEDAgMGBAYBBQAAAAAAAAECAxEhBDESQVEFImFxgdEykbHwBhMUocHh8SNCUnLC/9oADAMBAAIRAxEAPwDuKIiAIiIAiIgCIiAIiIAiIgCIiAIiIAiIgCIiALBS6ayE209waN+fAZlVlP2jANiAOUfr1W8Tn93qBDq8udbjO5R+/ojgFXa/tLT6GN6rzyit37LxfpczhBy2K6vtsnvD2wQRJhdKcnuxlf1QSJXXrmtG2zjNdNwa4TwE2kcCPWa3HaSi8jEEQYNM/wD43dIdhv8A4Voe0VA5KMZdB/ObpfiO/wACFc6KvTr01KGzSa8n929Cz0lGm8TV7/Vbr6P/AAdEqD4mgya50/yxLndj8Hdt63mr9oIUaQDrLj1XXHsyPYvzcp9AryLBua6bfldeOzTsW+dCL2MqvZvOm/Rn6URciqH4ouZJryQNHTc3sd0m+S3+q9sYMYCZDJ5zBaeDhd3yXLKlKJWVKU6btNWL5F8a8ETBBGoX1ajUEREAREQBERAEREAREQBERAEREAREQBERAEREARCVrdcbYshmxCLXPMwCTzd8vm8lKi3sSk3sXVPrJkFtp7paDM8AqGkUiLScZwoXyjpO4nIbvNeKBRw+UVzjEe4TtOy3AZSU9eL7V/EUqcpUdKrNYcn/AAv5fyR0U6N8yMdHozWCTQAPvHVZEReJnOU5OU3dvmzqSsVe0FDtw5ynZnPe03O91zqtaFbgOZi+AZjUsld/x8WLrDmzEjgtCrujchHD8gbDvod0CeBl3r3v4W1/cdCTzDK/6vf5PPqyYNqVlzyvNe6uvOxzZFPrur+RjOaOiec36T7XjsUBfQy5hJTipLmFnotNfCM2OLTuwPEYFYEQlpNWZuNR/ESLBPOmNSzA8WG48Qui1H8QoMYc4je5sz3s6TfFcJXpjyDMEgjAi4961TpRkV9Xs+nPMcP9j9O0ekte20xwcNQZrIvz7VG29IgHpF2+cnd+Du0FdBqH4pMiSbEkTvkx39ruwhcsqElsVdXSVaW6uuqOgoodAreFG6DgT8pucOwqYtDVjlCIigBERAEXxzpXm4KtpG0cBmMQE/lm7xFylJvYFmi1yLtiCZQoT38bvATXg13SndGExn1f59Fl+WwbMi1CkR6WAXmMBZBMhLysyPar6oa05eFaIAcDZdLW4z7QQjg0rgsURFgAiLxFihoJcQAMSbggPagVpXUOA2bzfKYaMT7DeVre0fxCZCBbCvdrK/8Ahact57iuZ1pXUSO4l5MiZynjxOZW1Q6lno+zKuqztHq/46/Q2baX4gvizZDlZ0HR7fnPhuWnmlOt2y4lwIMz94LEizPYabQ0dNHhgt9292dS2UrIPZLUWh5OHYfVbAuXbI1mWPs6G03+odo9V1BjwQCMCJhfN/xRovydSq8dp/Vb/PD87nlK9B6erKl028nt7H1EReTNYVJtRVwiQ5kXSsu4HA9h81drzGhBzS04ESXf2dq3pNTCtyW/inhr5GMk2sbnI65opiUeZ/1IBLXb2690j2FasuiU+jclSOcOa+cN+k+oe0XLRq0oJgxXMyBuOrTe3wX2nS1FOFk7259Vyfqix01RPHXK8Oq9H+zREREXWdgREQBEVxVVRWm8rGNiCL5m4uG7Qb88kvY11Kkaa4pErZmNSS4WHHk2m8vmQNzc58Cuq7F7ScuXM5TlAJ2XTne0gOE88Qe9carnaO23koI5OCLpC4uG/Qbs81unwooMZjgSwyLi4TyBYWzOgJlKa01odxtlHqlxf6jVvD38TrqIirjgCra/rN0CFaaASSGieAuJmdcFZKl2ub/6Y7nN85epWUctAozQI0c2o0Qy0x8BzQpkCqIbOrM6uv8ADBS4bpgHUA+C9LddkEalPe0Dk2g6j9FFo1MiGKGOkMyAN09eCs1X0Bk4kV2dqXifYIgeK/j2Ydn5j4C8+i+7J0jk4zobj02gjiL/ACJ/2r1WlWmLZIcAWzuOF8vZQf8AokWc7bZjAzdPyU4cbA3tVVZbRwoLwwzc7OzLm8ZnHctXpMKNBkeWdzjKYc+7jfx7la0erGNaWkWp9InE+yw4EtwTay2sgwmWg4PJE5AyAH5j1eGO5c12h24iRzJpuyOAH0t9TerTanZ2YuJAxab5A6O9/wBVoseA5ji1wkR99oWSio7Houx9Jpq3em7yX+17efieXPJMySScyviIh69KwREQGSjxyxwcMQZrq2zVPESHKeABH0nDuK5Ktr2Kraw4NJ6P8px7jeqrtjRfrNJOml3lmPmvdY9Si7YoXgqy/wBuH5P2f8nR0RF8hKAIiKAa3tdVdtsx1hKejhew+HgtD2hgcrAZGlz2c147ZHud/MutUujh7HNOY8cvFc9jQAyM6G8cyMCCNHgScO0eK+mfhnX/AJlBQk8w7r8n8Pyd4/ImnJxeOXeX/peqz6GgIs9NohhRHMOLTLiMj2iRWBe3LlNNXQX0Be6PR3PcGsBc44AK+PJUETdKJSCLm5M9uOJylihprV1Txu+SPFFqqHR2CNSv4YWJJ3jM7sBnoqmtK4iUp4EjKcmQ2zPD6nb/ACWP8alxc3vPYGjya0fd66lsP8Og0CJEzxdgXbmfK3fifKJSVNXluVdWrwvinmXJdCl2I+HLnuESKBcc72t/uf4BdeoNAZBbZYJDM5k6k5lZYMEMaGtAAAkAF7VdUqubyV05ubvIIiLUYHxzpXm5Ue0dYwnUd7REYXGUgCCZhwOWGCr9tITrbHEmwRKWQIN5lqQfBeGVDCli475j2W6MUrSZBJqt84LD+WXdd6L5WdL5OGTmbhx/TFeKKeRbDY7FznAHLEkd93eo8VvK0iXUh46T/wAyHYsrZB7qusXE8nEufKYJEpiU798r16fE5KKSeg/PQr1W0IWeUnZey9rtd2+f3msdHrWHFbZfIE5HA8Dkp8UCyBX1RmtbBYSSbIvvvkNBrf5rHWVYcm0ECZdh+vgsbAx18RyO+0JffCalspA5MPJkC0GfEKqdQnOHKUhxkBOyPLdw8VPosMRGNLmgDFrcgOrxu81k9geWU9kR1iRIIOIuPYqyttk2RBdI7jiPpdiO1TqSZUiHwH9QVmovbYyjOUHxRdmcypuxb2ZkD8wu/wBwuVLWFXuguAJBmJgia6nWptvZBGZtO3C/9T3LVNtatlMgdE2h9JuPcfJZbo9BoO1q8q0adWV08bL0NNREWJ68LPQaVycRrtDfwz8FgRDGcFOLjLZ4OxVHTLcICcy27s6p7vJWC0HYquJSBPR5p+k9E9mHYt+Xyz8Q6H9Lq3KK7s+8v5Xo/wBmjw0qcqU3SlvHHs/VBEReeIC1LbKrCec3E85p/O33C21RayovKQyM8RxH3LtVv2PrFpdVFy+GXdl5Pn6Oz9CLuLUo7rJyXaWAIkOHSGjEBr92ncZjuVPV1WPjussHFxwA3+y3NlW3xobh+E+8YXE4gdt/YFq1cV7ZBgQBycNpIces44GeYHifBfZaEpShZ7nTGvwp06Wej6J5z4rYkUutYdFaYVHk6IbnxTIy3DXyG8qrqmpotKeZTlPnRDM3n+Z25TtmtkX0lzSQ4MOAHSf9Og3/AOR2zZvZNlGa0lrbQFwHRZw1dv8As7KlWNNWW5x1Kyp3Ucy5sq9kNg2QGAvbobJxJ1if24DwW6IirZTcndnA227sIiLEgIiICq2mofKUd2rOeOzH/jNU9TUy3DAPSbceGR+9FthE1odbUB9FjTbMNMyw7s2nh7LdTyuEgn15CnCtZtII8vXwX1tOhtaH9aJI2ReS6UsOKqKbXB5IujPZDhT6ZF5IvkwYvddgBxktapu1DrJECdHh5xXS5d/0y/0gdG37ysKtaFJWlv0Omjpp1ttuv3ubBXVdQ4bvxyXxOrRYRFof+47CGMJz51+C1d+1MRsUkwoL2u/cN5SbBuiAztakzG5VUMEiTAYbDi49N3ss8KCGiQH68VVz1dSTunbyLmloqVNWkr+f3j6+JsdB2hhxgWNL4bsTBiGeGbXAAO1lIHcQJrZ6QRHhAsPPZfZz3+V3BctpsSyWva6zFaQWkYzBmPFbDV22UJ0uVa6BEHXhAuhneWg2of8ADaG4LsoaxSxUeepx6ns9rvUVjp7dTa4tINJe1gBDRe4efsOKvQFQVbXNolzeTjTAm+CQXSytNF4xzAKs4Nbw3XWrJ0dd+i7d1jYqnFxdmYY99JZuA/qKsXvABJwAmVg/DtGJab0ZTmJSUV9LMaA+yL52QN0xf3FNyBVEMuLozsXGQ3D7AHYle1eIkMmUy0G7VvWC90mjPaAGxRDY0AXgY8VEg1fys5x3PAN8py8TJTzuFg53GqCIHlrRNuTiQBLfvXin1O+E0OJBBMjKd2i6pAqeG3q2jq6/wwWv1tR+VdFmObOR3DojyUqz2L6n25XUo8drLfGX9+BzxF7jwSxxacQSF4WJ7JNSV0TKopfJxQTgeaeB9jIrrFT0q3DE8W3H08Fxtb7sZW0w2Zx5juPVPl3lUfb2h/V6OVvih3l6br1X72PO9s0OGUa68n/D/j5G6oi+PeGgkmQGJK+UJNuyKU+qop1alxsQcc35Dh79yxUqmujEtZNsPN2Z+9O9emQ2sboMz7r0FLTU9DaVaPFVe0N1Ho59X0j8yEnU8F19jW68aYRYZ4RGTOodNp8XeCrqo2EMalPc4BwL3OazqgEztPOl+Hngtvo1VOpcSYEmCU3kaX3au8ludAq9kFllgkMzmTqTqvpekq1o0Yur8bSv58zllV4e7Dxz4Eep6kZR23XvIvd6DQblYoilu+Wc4REUAIiIAiLWtptvaPRJsnysfKFDvIP5zgzz3LGUlFXZnCnKo+GKuzYosUNBc4hrQJkkgADMknALnu1PxDhxAYNFhtjEG+K8Hkmn8oxecdB9QWp1/tDHpRnSn2Yc+bR4c7O6ebzvPgq6yXCRFhmTBifqI8guKpqm8Q+Zb0NBGOZ5+n9/Q+x6S6I+05xjRcOUd0WDRoFwA+UXcFjpcMPlyk2n5xMt7Rl93qQ1oAkBII+IGiZMguN5yWSVtitJiQseczI4jvyXt9ZzHNEjmTgPdeP20h02CQPVPW7MlMfQYU2udzJ9QmQnvCXNjaXxIgwKMXzdOTetEdnwUlnOFmFNkPN/Wd9/eiw06lG2A5kmDBuAO/QqbR6U1/RPZn3IHdq7MX/TWXXEEZgmalQqRGZ0Y7yBlEk8f8sOxeYkQNEyZBV0ekl90jI4NGLuPssoyccpmPDx4lleJd0PawAyjMtNF1uCQDxsvuPYQtvqOt4dlxZEnDd1wL2OytsN7TuOl0xeuewqMIcnP5zz0WDL71wC9woLw/lGvLIhzZhwPzDWdxXXT1s1iWUcFbQ0qmYY+j9PY6XTKDNhc1zozjmDMDUyH3evlEMdrQGQw0C8l10z2kcFpUDaSKy98Jr/AM0N3JHuskdgAVxV1c/tTLc3hofZLXOtEXA7sQbjIYHRWVLUQqd1Mqa2kq0lxSWOq+7m0wK4GEQWHDI4HgVgqaiWoTy794SOzXvJ7lLMRronJFrSGtumAdMOwhS2tAEgJAZBbLnKcp2oodiLPWYP1NuPhJUy6LtTs+6M42QZEh0wJyMpOuVVRthDmHniQ0e6yecnrND2vRpaaMarfEsbcuXgaerPZ+mWItk4Pu7er7dq2ilbIshsmWMkTK4uJHacMFqNCqxz3kAyDTe85SPmljq/XafXUakXdJLn47P5nV6NWjeRD3GUrjra3cce1V8R7o5m7mw8m67z98FW0CLDItEzFxbK8Hf5KWa1v6N0rp47uxeHq9k1dNWqfoabcv8Ak7JRTzaF93y4uWytlnl4yi0vzH6e5LiRGsbfcMgPRZasqZ9JIfEm2FkM3cN2/uUuqNnC4iLSP4Yfla/t79FsoCtezOyYaL/Un3qj3fTy9zVWruphYR5gwWsaGtADRgBgvaIrk5wiIgCIiAIiIDVPiPtGaLRS1jpRo3MZI3gddw0kDIHVzVyGiR+RNmIyy49fGfHUcFuHxCoVIFN/aI7CaO0BsN7Oc1o/Pm02i44aCZkqtzWRG5Oae3/BVZqJOUrM9DpYxp0VzvltfT0NejtiNdykw8HrC8S/pUij1i12PNO/DsKzRaqfDNqC6YzYfu/zUJzIcQyI5KJmDgT6feK5zuTTXt7EqkUsMuxdoPXRQTaiO+Z2nVbxWRlWOBIcQ1ovL55bt6zwIrTNkM2WjE9Z3sN/khN0vhyfYMIMMm8+Jm49Fv3pjwWWHBkSTznHEnyGg3L2xgAkBIL6hgYX0e6QlL5Te3u6vYoEWhC1JvMdk0m4/S70KmUmmWbhe7wHFRaPRHRDOfF5y3N3oZrCuzzDgxHukQS4fNgN5UyHZhmyznxM3HAcdBuCkRKaTcwBwGJJIHAEYneqyJQxPmEsd8rj/K7AqN9zG7l8WF97lhDgymSZuOLj6aDcsirYdYuabMQHyP6r1Hp1q5lwzd7e6yJ4GZqTTZc1t7vAcd+5S9jo0ozoWPKjm73tm6Q3lpeJa2QqyjUS0Jk2YYxdmeHus0WGXgWBYa29mTp5GeLfPNZ06jhNSXIxqwjODp9Tp9CBiSfDcA9oAcDndIHgQrCi1iHGy4WX6a8FpWz+0RiuA6FJAkW/905lozcReWZmZE8G7E+OI4mBKIBeB1hq3eNFfQlGouKP+Dy1WlKlLhki+K+NcDeCCNyjUCmB7RfzgLx6qFT4RguD2GQM7sp+yW5GolVyPwXdn8wWojZ99IeGgyhC9zRcC4kk2jphctrrx34J3lvnP0Umr2AQmSHVB7SL1mnZGyFSVN3j9/2RqDUjIYEwHEbrhwCxVzzHQ4o6rh4G0PI96tlDrdk4L9wB7iP1WKecms2djwQCMCJhelX1BGtUaEfyy/2830VgtDVnYkIiKAEREAREQBERAfHNBEiJg4grSK/+GjHExKG4QIhvMP8AdO/h6nZduzW8IsJQUlZm2lWnSd4s4jSXPgROSpMMwYmU+g7e12BC80ugMiDnC/IjEdq7NWNVwqQww40NsRhycJ36jMHeL1zyuvh3Go830MmNCxMB557R+R3W4G/iuKpp3HMcltR1kJ791/t/XqaTEo0WCMOVh6HEDh/kcFG/Y2RL4TrLsbJ9NPFXkCmhxLb2vaZOY8ScCMQQVhplUsfeOY/5m+oXJYsFOzzhlQynuYbMRp45+xXqPT59C4ZuPp7rPGe5nNjstsyePvHuPFfaPV8PpNJeMQ26U/vVLmziSy17EaBRBK082Ye/F3rLxKk3vEpWIeTcCRv0G5RP2ucT8YEEYDJvZ6qxa4ETBmNyCV92fWtkJDBeYjQRzpS3pEiBomTIKtpFJL8ZhuTczx9lIjFs9mO0mRm6HhM4je04y4qS2qQ03kubiGXTJ03rHBghki8Woh6LBlvPusv7NaveZu3TAb9OnFYkN/8AF4Ippwc/8QFoGDchxGqsGuneLwotIgEjnDlBrg8cD1u1RGQ3NmYTrQzb1h9TfUKTKya6E+lQ2ytOuIwcLiDlLfNWlQbSRXxWQ4ptOM7EQ/6loXtDyOlOUpm+ZF8lrsMuiu1Pc1o1KmVbHDI8CwLUo8El5zIiNuGjVupVHTkmjVWoxqQcJK/8HUDGBMGIAAXHnS1mAfVZq86A+r0KgUaGTDAF9iLLvl6+an163mtO8+SvuZ5MyVtR3PhSaJmYMu9VrINIeAyRa0CXy95xKuqNSWvE2nszHELKoTsCtolSBhmXun+W4fqptMbOG8fld5FZlhpbpQ3n8rvIqL3YM+x750fg93ofVXipNkGSo89XuPkPRXa1z+JkhERYAIiIAiIgCIiAIiIAiIgKTaPY+j00fiNlEHRisueNL8xuMwudV1s7SqDMvBjwB++YOc0f+RuXHDfkuwItNSjGfmddHVzpY3XT26HEoMdsRs2kOB+7woMeqJG1BdYd8vVPsuk7RfDaFGJi0Y/s8bHmj8Nx/M3Keo7QVolOZGor+TpcMwyejEF8N/B3pjqAuCpSlDct6NeNT4H6P7yVL47XcyOyy7I5dhy8lHi0F8LnQyXN0/TPiFfxYTXtkQHNP3cq59XvhXwjab/23eh++1abdDpjLp8uX9FTyrohF0zk0YDf+qmQYNgyEnRc3dVn6/dykQo7X2gPw4huNwDv1Ve5kSAdWzxy9wU3Nl+LG3gWEOCBM4k4uOJ+9F7Uej05r9x0PpqvNJpsua285nIfqhHC72MlJpQZvdkPfQKHRbVvlCZSPOccJfKNSvDIQlbeSGnPrPOjd29Ijy6UxJo6LBgOOpQztyRlpNLMTAWWeLt5SrOdSIDG4mNCH/2NWWp6ljUyLyUBs/meZhrRq45DHecl1vZr4c0aitBc0Ro2PKOGB/8AGOpxx35LfSpOfkc2o1NPTx4Xv09zHULpsedXk+AVhFhBwIImCo9O2Ucw26O4g/IT5O9D3qDBrpzHWIzSCMTKR7R7K8+LKPLGV1SXza8jiPULIygRB++PifMqbCjBwm0gjUL0SouweIMOyJFxdvKq6XEdSH8jBvGLjl2n5R4r7Saa6M8QYN87i7dnwbqfs7NVVUsgMstvJ6TsyfQbkb4c8wZqvoghQ2sF9kSnqcz3zUhEWgkIiIAiIgCIiAIiIAiIgCIiAIiIAsFNoTIzCyKxr2Oxa4Ag9hWdEJTtlHNq8+GsSETEoLptxNHiH/8ANx8ie04LV4dN55hxGuhRRcYbxIz3TxXcVU1/svR6Y2zGZMjovFz28HehmNy5ammTzEsaOue1XPjz/s5LS6CyIOcL8iLiO1QXsiQukOVh6jpAbxmFsNdbIUqhTc2dJo46zR+IwfmbmN4n/Cq2i01kQTYZ7sxxC4ZQcXaSLSM1KN4u6+/kUkSrWRBahOH05e4WLkRDH4gmcoYOO9x03K2rOhNDXRGza9onNt0+IzVGD1nGZN8ysLHVBuS3x+56e4uNp5v8ANAr/ZTYuNT3Tvh0cHnRCLzqGDrHfgM54Gy2G+H7qUWx6QC2j4tZeDE04M355XXrr8GC1jQ1oDWtAAaBIAC4ADILro0OLMtiv1euVLuU9/p/ZFqepoVFhCFBYGtHeTmXHNx1U1EXelYoG3J3YUam1dDiiT2g6HMcDiFJRTsQadWFQxaObcEuc3OQmRxHWG+SjAx6SQxrZDO4hv8AET5LekW38xkFfU9TtgNkL3HpO19huVgiLW3fLJCIigBERAEREAREQBERAEREAREQBERAEREAREQBantJ8O4FJJiQ/wACPjyjBcT+dtwPESOs8FtiLGUVJWZsp1Z03xQdjhe0VX0mitdDpMPpCTIzL2OM9cjuuO5bJsL8NZ2aRTG3XFkAjudEH9HfounObPH7lePFelojp4xlc7Z9oTlDhirPm194CIi6SuCIiAIiIAiIgCIiAIiIAiIgCIiAIiIAiI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1513" name="Picture 9" descr="http://www.englishexercises.org/makeagame/my_documents/my_pictures/2010/feb/92F_choc-bar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628800"/>
            <a:ext cx="2304256" cy="1585328"/>
          </a:xfrm>
          <a:prstGeom prst="rect">
            <a:avLst/>
          </a:prstGeom>
          <a:noFill/>
        </p:spPr>
      </p:pic>
      <p:pic>
        <p:nvPicPr>
          <p:cNvPr id="21507" name="Picture 3" descr="C:\Users\Emma\AppData\Local\Microsoft\Windows\Temporary Internet Files\Content.IE5\FZEUE247\MC90026426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708920"/>
            <a:ext cx="2181842" cy="1512168"/>
          </a:xfrm>
          <a:prstGeom prst="rect">
            <a:avLst/>
          </a:prstGeom>
          <a:noFill/>
        </p:spPr>
      </p:pic>
      <p:pic>
        <p:nvPicPr>
          <p:cNvPr id="21515" name="Picture 11" descr="http://t0.gstatic.com/images?q=tbn:ANd9GcSW8W8LG02R95MeLJ8TpZmsdXqu6_OJMC6eDRLLnyeBvoEUKWRryQ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B"/>
              </a:clrFrom>
              <a:clrTo>
                <a:srgbClr val="FF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3429000"/>
            <a:ext cx="2031071" cy="1368152"/>
          </a:xfrm>
          <a:prstGeom prst="rect">
            <a:avLst/>
          </a:prstGeom>
          <a:noFill/>
        </p:spPr>
      </p:pic>
      <p:pic>
        <p:nvPicPr>
          <p:cNvPr id="12" name="Picture 4" descr="j03356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3717032"/>
            <a:ext cx="2070100" cy="2276475"/>
          </a:xfrm>
          <a:prstGeom prst="rect">
            <a:avLst/>
          </a:prstGeom>
          <a:noFill/>
        </p:spPr>
      </p:pic>
      <p:pic>
        <p:nvPicPr>
          <p:cNvPr id="13" name="Picture 3" descr="j044178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273675"/>
            <a:ext cx="1584325" cy="1584325"/>
          </a:xfrm>
          <a:prstGeom prst="rect">
            <a:avLst/>
          </a:prstGeom>
          <a:noFill/>
        </p:spPr>
      </p:pic>
      <p:pic>
        <p:nvPicPr>
          <p:cNvPr id="14" name="Picture 4" descr="j044178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2636912"/>
            <a:ext cx="1300163" cy="1300163"/>
          </a:xfrm>
          <a:prstGeom prst="rect">
            <a:avLst/>
          </a:prstGeom>
          <a:noFill/>
        </p:spPr>
      </p:pic>
      <p:pic>
        <p:nvPicPr>
          <p:cNvPr id="15" name="Picture 7" descr="j044172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59632" y="2204864"/>
            <a:ext cx="1584325" cy="1584325"/>
          </a:xfrm>
          <a:prstGeom prst="rect">
            <a:avLst/>
          </a:prstGeom>
          <a:noFill/>
        </p:spPr>
      </p:pic>
      <p:pic>
        <p:nvPicPr>
          <p:cNvPr id="16" name="Picture 8" descr="j044183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4725144"/>
            <a:ext cx="2339975" cy="1860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 foods.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help your body to grow and work well it is important that you enjoy your food, eat plenty of fruit and </a:t>
            </a:r>
            <a:r>
              <a:rPr lang="en-GB" dirty="0" smtClean="0"/>
              <a:t>vegetables and eat </a:t>
            </a:r>
            <a:r>
              <a:rPr lang="en-GB" dirty="0"/>
              <a:t>a variety of different </a:t>
            </a:r>
            <a:r>
              <a:rPr lang="en-GB" dirty="0" smtClean="0"/>
              <a:t>food.</a:t>
            </a:r>
          </a:p>
          <a:p>
            <a:endParaRPr lang="en-GB" dirty="0"/>
          </a:p>
          <a:p>
            <a:r>
              <a:rPr lang="en-GB" dirty="0" smtClean="0"/>
              <a:t>It is important to eat different types of foods. </a:t>
            </a:r>
            <a:endParaRPr lang="en-GB" dirty="0"/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60032" y="4941168"/>
            <a:ext cx="2060723" cy="129614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Food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The different types of food can be put into groups:</a:t>
            </a:r>
          </a:p>
          <a:p>
            <a:pPr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Bread and cereals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Meat, fish and eggs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Dairy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Fruit and vegetables.</a:t>
            </a:r>
            <a:endParaRPr lang="en-GB" dirty="0"/>
          </a:p>
        </p:txBody>
      </p:sp>
      <p:pic>
        <p:nvPicPr>
          <p:cNvPr id="4" name="Picture 3" descr="j04417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013176"/>
            <a:ext cx="1584325" cy="1584325"/>
          </a:xfrm>
          <a:prstGeom prst="rect">
            <a:avLst/>
          </a:prstGeom>
          <a:noFill/>
        </p:spPr>
      </p:pic>
      <p:pic>
        <p:nvPicPr>
          <p:cNvPr id="5" name="Picture 4" descr="j044178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1997" y="5369197"/>
            <a:ext cx="1300163" cy="1300163"/>
          </a:xfrm>
          <a:prstGeom prst="rect">
            <a:avLst/>
          </a:prstGeom>
          <a:noFill/>
        </p:spPr>
      </p:pic>
      <p:pic>
        <p:nvPicPr>
          <p:cNvPr id="6" name="Picture 7" descr="j044172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947" y="4869160"/>
            <a:ext cx="1584325" cy="1584325"/>
          </a:xfrm>
          <a:prstGeom prst="rect">
            <a:avLst/>
          </a:prstGeom>
          <a:noFill/>
        </p:spPr>
      </p:pic>
      <p:pic>
        <p:nvPicPr>
          <p:cNvPr id="23554" name="Picture 2" descr="C:\Users\Emma\AppData\Local\Microsoft\Windows\Temporary Internet Files\Content.IE5\VIC5K8B1\MC90041302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573016"/>
            <a:ext cx="1872208" cy="907204"/>
          </a:xfrm>
          <a:prstGeom prst="rect">
            <a:avLst/>
          </a:prstGeom>
          <a:noFill/>
        </p:spPr>
      </p:pic>
      <p:pic>
        <p:nvPicPr>
          <p:cNvPr id="23556" name="Picture 4" descr="C:\Users\Emma\AppData\Local\Microsoft\Windows\Temporary Internet Files\Content.IE5\GYURN5VV\MC900441824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005064"/>
            <a:ext cx="1946275" cy="1333500"/>
          </a:xfrm>
          <a:prstGeom prst="rect">
            <a:avLst/>
          </a:prstGeom>
          <a:noFill/>
        </p:spPr>
      </p:pic>
      <p:pic>
        <p:nvPicPr>
          <p:cNvPr id="23557" name="Picture 5" descr="C:\Users\Emma\AppData\Local\Microsoft\Windows\Temporary Internet Files\Content.IE5\OESHIXNV\MC90023401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2564904"/>
            <a:ext cx="1382327" cy="11334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358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Healthy eating. </vt:lpstr>
      <vt:lpstr>WALT: </vt:lpstr>
      <vt:lpstr>WILF:</vt:lpstr>
      <vt:lpstr>What is a diet?</vt:lpstr>
      <vt:lpstr>Staying healthy.</vt:lpstr>
      <vt:lpstr>A balanced diet</vt:lpstr>
      <vt:lpstr>Good and bad foods.</vt:lpstr>
      <vt:lpstr>Different foods.</vt:lpstr>
      <vt:lpstr>Food types</vt:lpstr>
      <vt:lpstr>How does food help us?</vt:lpstr>
      <vt:lpstr>Everybody needs to eat a balanced diet.</vt:lpstr>
      <vt:lpstr>Your job...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Balanced diet.</dc:title>
  <dc:creator>Emma</dc:creator>
  <cp:lastModifiedBy>Emma</cp:lastModifiedBy>
  <cp:revision>20</cp:revision>
  <dcterms:created xsi:type="dcterms:W3CDTF">2011-05-24T21:29:02Z</dcterms:created>
  <dcterms:modified xsi:type="dcterms:W3CDTF">2011-05-25T00:35:50Z</dcterms:modified>
</cp:coreProperties>
</file>