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1T21:34:08.69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1T21:36:31.9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9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4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6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0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2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2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BB6597-64B8-489C-9489-C4B4785DBD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CE724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2561C-138D-4C08-B4CD-1CFA51C6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/>
            <a:r>
              <a:rPr lang="en-GB" sz="8100" dirty="0"/>
              <a:t>Paper Plate 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C2388-2AE8-4654-9F59-4A462304C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endParaRPr lang="en-GB" sz="320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61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891E57-206E-4A44-B4BF-17B129A08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/>
              <a:t>Here are some examples: </a:t>
            </a:r>
          </a:p>
        </p:txBody>
      </p:sp>
      <p:sp>
        <p:nvSpPr>
          <p:cNvPr id="79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E7242"/>
          </a:solidFill>
          <a:ln w="38100" cap="rnd">
            <a:solidFill>
              <a:srgbClr val="CE724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aper Plate Dinosaur Craft - Made To Be A Momma">
            <a:extLst>
              <a:ext uri="{FF2B5EF4-FFF2-40B4-BE49-F238E27FC236}">
                <a16:creationId xmlns:a16="http://schemas.microsoft.com/office/drawing/2014/main" id="{7E0EFA5F-2ED5-41C3-961C-54E224E0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747" y="1776977"/>
            <a:ext cx="3044615" cy="456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orgeous Paper Plate Peacock Craft">
            <a:extLst>
              <a:ext uri="{FF2B5EF4-FFF2-40B4-BE49-F238E27FC236}">
                <a16:creationId xmlns:a16="http://schemas.microsoft.com/office/drawing/2014/main" id="{FF78DFDA-4288-4154-88C3-93E1F6F0E2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3092" y="2159391"/>
            <a:ext cx="4296463" cy="429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per Plate Fish Craft - Rainbow Paper Circles - Easy Peasy and Fun">
            <a:extLst>
              <a:ext uri="{FF2B5EF4-FFF2-40B4-BE49-F238E27FC236}">
                <a16:creationId xmlns:a16="http://schemas.microsoft.com/office/drawing/2014/main" id="{3021BE72-6AFC-4215-A50F-1F0AFD36A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1191" y="1944525"/>
            <a:ext cx="4226125" cy="442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59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CCDD3-0AB9-4D9E-924B-7BB512ED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/>
              <a:t>And some more…</a:t>
            </a:r>
          </a:p>
        </p:txBody>
      </p:sp>
      <p:sp>
        <p:nvSpPr>
          <p:cNvPr id="139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E7242"/>
          </a:solidFill>
          <a:ln w="38100" cap="rnd">
            <a:solidFill>
              <a:srgbClr val="CE724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per Plate Animals | Kids' Crafts | Fun Craft Ideas ...">
            <a:extLst>
              <a:ext uri="{FF2B5EF4-FFF2-40B4-BE49-F238E27FC236}">
                <a16:creationId xmlns:a16="http://schemas.microsoft.com/office/drawing/2014/main" id="{152BE530-4394-442B-A4C8-3897FD1B7C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070" y="639193"/>
            <a:ext cx="7933519" cy="529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5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284D4-FFDD-4AE4-AA2C-8E0C6537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900"/>
              <a:t>What materials do we need to make: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E7242"/>
          </a:solidFill>
          <a:ln w="38100" cap="rnd">
            <a:solidFill>
              <a:srgbClr val="CE724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7A1482-28BE-4227-B155-3D28334D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Materials: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Paper Plate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Paint </a:t>
            </a:r>
          </a:p>
          <a:p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Coloured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Cardboard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Glue 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2" descr="Gorgeous Paper Plate Peacock Craft">
            <a:extLst>
              <a:ext uri="{FF2B5EF4-FFF2-40B4-BE49-F238E27FC236}">
                <a16:creationId xmlns:a16="http://schemas.microsoft.com/office/drawing/2014/main" id="{CF57318A-C5B2-457A-B9BB-32846EF50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699516"/>
            <a:ext cx="5458968" cy="5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1014362-A2A2-4765-BBEA-A694471AB710}"/>
              </a:ext>
            </a:extLst>
          </p:cNvPr>
          <p:cNvSpPr/>
          <p:nvPr/>
        </p:nvSpPr>
        <p:spPr>
          <a:xfrm>
            <a:off x="527538" y="2660904"/>
            <a:ext cx="4937526" cy="3497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84D4-FFDD-4AE4-AA2C-8E0C6537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105" y="133835"/>
            <a:ext cx="4894257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900"/>
              <a:t>What materials do we need to make: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7A1482-28BE-4227-B155-3D28334D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Materials: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Paper Plate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Paint </a:t>
            </a:r>
          </a:p>
          <a:p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Coloured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Cardboard 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Glue </a:t>
            </a:r>
          </a:p>
          <a:p>
            <a:endParaRPr lang="en-US" dirty="0"/>
          </a:p>
        </p:txBody>
      </p:sp>
      <p:pic>
        <p:nvPicPr>
          <p:cNvPr id="4" name="Picture 2" descr="Gorgeous Paper Plate Peacock Craft">
            <a:extLst>
              <a:ext uri="{FF2B5EF4-FFF2-40B4-BE49-F238E27FC236}">
                <a16:creationId xmlns:a16="http://schemas.microsoft.com/office/drawing/2014/main" id="{CF57318A-C5B2-457A-B9BB-32846EF50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8459" y="511094"/>
            <a:ext cx="5458968" cy="5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97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C56D1-F2EF-4A1B-B813-0E55C40A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How would you build it? 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E7242"/>
          </a:solidFill>
          <a:ln w="38100" cap="rnd">
            <a:solidFill>
              <a:srgbClr val="CE724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C6CFA6-BA39-419F-AF01-AC5DCDE4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Construction: </a:t>
            </a:r>
          </a:p>
          <a:p>
            <a:r>
              <a:rPr lang="en-US" dirty="0">
                <a:latin typeface="Comic Sans MS" panose="030F0702030302020204" pitchFamily="66" charset="0"/>
              </a:rPr>
              <a:t>Cut the shape of the mouth into the fish. </a:t>
            </a:r>
          </a:p>
          <a:p>
            <a:r>
              <a:rPr lang="en-US" dirty="0">
                <a:latin typeface="Comic Sans MS" panose="030F0702030302020204" pitchFamily="66" charset="0"/>
              </a:rPr>
              <a:t>Use the ‘cut out part’ to make the fins. </a:t>
            </a:r>
          </a:p>
          <a:p>
            <a:r>
              <a:rPr lang="en-US" dirty="0">
                <a:latin typeface="Comic Sans MS" panose="030F0702030302020204" pitchFamily="66" charset="0"/>
              </a:rPr>
              <a:t>Use different </a:t>
            </a:r>
            <a:r>
              <a:rPr lang="en-US" dirty="0" err="1">
                <a:latin typeface="Comic Sans MS" panose="030F0702030302020204" pitchFamily="66" charset="0"/>
              </a:rPr>
              <a:t>colours</a:t>
            </a:r>
            <a:r>
              <a:rPr lang="en-US" dirty="0">
                <a:latin typeface="Comic Sans MS" panose="030F0702030302020204" pitchFamily="66" charset="0"/>
              </a:rPr>
              <a:t> of card/paper to create the scales.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6" descr="Paper Plate Fish Craft - Rainbow Paper Circles - Easy Peasy and Fun">
            <a:extLst>
              <a:ext uri="{FF2B5EF4-FFF2-40B4-BE49-F238E27FC236}">
                <a16:creationId xmlns:a16="http://schemas.microsoft.com/office/drawing/2014/main" id="{92E4F663-A2A2-4C2A-98DE-BBBCA7696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936" y="699516"/>
            <a:ext cx="5458968" cy="5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9199EC-3084-4DB6-A900-570BF45B53C8}"/>
              </a:ext>
            </a:extLst>
          </p:cNvPr>
          <p:cNvSpPr/>
          <p:nvPr/>
        </p:nvSpPr>
        <p:spPr>
          <a:xfrm>
            <a:off x="6739128" y="2565862"/>
            <a:ext cx="4818888" cy="3550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6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56D1-F2EF-4A1B-B813-0E55C40A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139325"/>
            <a:ext cx="4818888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How would you build it?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C6CFA6-BA39-419F-AF01-AC5DCDE4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Construction: </a:t>
            </a:r>
          </a:p>
          <a:p>
            <a:r>
              <a:rPr lang="en-US" dirty="0">
                <a:latin typeface="Comic Sans MS" panose="030F0702030302020204" pitchFamily="66" charset="0"/>
              </a:rPr>
              <a:t>Cut the shape of the mouth into the fish. </a:t>
            </a:r>
          </a:p>
          <a:p>
            <a:r>
              <a:rPr lang="en-US" dirty="0">
                <a:latin typeface="Comic Sans MS" panose="030F0702030302020204" pitchFamily="66" charset="0"/>
              </a:rPr>
              <a:t>Use the ‘cut out part’ to make the fins. </a:t>
            </a:r>
          </a:p>
          <a:p>
            <a:r>
              <a:rPr lang="en-US" dirty="0">
                <a:latin typeface="Comic Sans MS" panose="030F0702030302020204" pitchFamily="66" charset="0"/>
              </a:rPr>
              <a:t>Use different </a:t>
            </a:r>
            <a:r>
              <a:rPr lang="en-US" dirty="0" err="1">
                <a:latin typeface="Comic Sans MS" panose="030F0702030302020204" pitchFamily="66" charset="0"/>
              </a:rPr>
              <a:t>colours</a:t>
            </a:r>
            <a:r>
              <a:rPr lang="en-US" dirty="0">
                <a:latin typeface="Comic Sans MS" panose="030F0702030302020204" pitchFamily="66" charset="0"/>
              </a:rPr>
              <a:t> of card/paper to create the scales. </a:t>
            </a:r>
          </a:p>
        </p:txBody>
      </p:sp>
      <p:pic>
        <p:nvPicPr>
          <p:cNvPr id="4" name="Picture 6" descr="Paper Plate Fish Craft - Rainbow Paper Circles - Easy Peasy and Fun">
            <a:extLst>
              <a:ext uri="{FF2B5EF4-FFF2-40B4-BE49-F238E27FC236}">
                <a16:creationId xmlns:a16="http://schemas.microsoft.com/office/drawing/2014/main" id="{92E4F663-A2A2-4C2A-98DE-BBBCA7696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936" y="699516"/>
            <a:ext cx="5458968" cy="5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43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C923-D496-42BA-8CB6-2ABB94C0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BC9C-709F-4BD7-B4F4-70AFE9008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Use the pictures throughout the PowerPoint to gather ideas on your chosen animal. 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If you do not have a paper plate, please use paper that can be cut into a circle. 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Have fun with this activity!</a:t>
            </a:r>
          </a:p>
        </p:txBody>
      </p:sp>
    </p:spTree>
    <p:extLst>
      <p:ext uri="{BB962C8B-B14F-4D97-AF65-F5344CB8AC3E}">
        <p14:creationId xmlns:p14="http://schemas.microsoft.com/office/powerpoint/2010/main" val="73947536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Modern Love</vt:lpstr>
      <vt:lpstr>The Hand</vt:lpstr>
      <vt:lpstr>SketchyVTI</vt:lpstr>
      <vt:lpstr>Paper Plate Art </vt:lpstr>
      <vt:lpstr>Here are some examples: </vt:lpstr>
      <vt:lpstr>And some more…</vt:lpstr>
      <vt:lpstr>What materials do we need to make: </vt:lpstr>
      <vt:lpstr>What materials do we need to make: </vt:lpstr>
      <vt:lpstr>How would you build it? </vt:lpstr>
      <vt:lpstr>How would you build it? </vt:lpstr>
      <vt:lpstr>Activity: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Plate Art </dc:title>
  <dc:creator>Emily MacMillan</dc:creator>
  <cp:lastModifiedBy>Emily MacMillan</cp:lastModifiedBy>
  <cp:revision>2</cp:revision>
  <dcterms:created xsi:type="dcterms:W3CDTF">2020-06-11T21:46:48Z</dcterms:created>
  <dcterms:modified xsi:type="dcterms:W3CDTF">2020-06-13T14:17:13Z</dcterms:modified>
</cp:coreProperties>
</file>