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1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11T21:34:08.699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0 128,'0'6'0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11T21:36:31.920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0 128,'0'6'0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945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96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125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691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041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266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011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303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898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929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428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6/13/2020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98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FA5B9DB-0BF9-4260-A97B-936524F96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BB6597-64B8-489C-9489-C4B4785DBD4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b="15730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9824785-89B4-4433-955A-F2C847B153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859" y="614291"/>
            <a:ext cx="10577516" cy="5566372"/>
          </a:xfrm>
          <a:custGeom>
            <a:avLst/>
            <a:gdLst>
              <a:gd name="connsiteX0" fmla="*/ 2871593 w 10577516"/>
              <a:gd name="connsiteY0" fmla="*/ 5218333 h 5566372"/>
              <a:gd name="connsiteX1" fmla="*/ 3890441 w 10577516"/>
              <a:gd name="connsiteY1" fmla="*/ 5441298 h 5566372"/>
              <a:gd name="connsiteX2" fmla="*/ 4931282 w 10577516"/>
              <a:gd name="connsiteY2" fmla="*/ 5506891 h 5566372"/>
              <a:gd name="connsiteX3" fmla="*/ 2871593 w 10577516"/>
              <a:gd name="connsiteY3" fmla="*/ 5218333 h 5566372"/>
              <a:gd name="connsiteX4" fmla="*/ 4720395 w 10577516"/>
              <a:gd name="connsiteY4" fmla="*/ 128662 h 5566372"/>
              <a:gd name="connsiteX5" fmla="*/ 3554723 w 10577516"/>
              <a:gd name="connsiteY5" fmla="*/ 250059 h 5566372"/>
              <a:gd name="connsiteX6" fmla="*/ 2497230 w 10577516"/>
              <a:gd name="connsiteY6" fmla="*/ 530354 h 5566372"/>
              <a:gd name="connsiteX7" fmla="*/ 2960194 w 10577516"/>
              <a:gd name="connsiteY7" fmla="*/ 403237 h 5566372"/>
              <a:gd name="connsiteX8" fmla="*/ 3980314 w 10577516"/>
              <a:gd name="connsiteY8" fmla="*/ 212560 h 5566372"/>
              <a:gd name="connsiteX9" fmla="*/ 4677428 w 10577516"/>
              <a:gd name="connsiteY9" fmla="*/ 139593 h 5566372"/>
              <a:gd name="connsiteX10" fmla="*/ 4760675 w 10577516"/>
              <a:gd name="connsiteY10" fmla="*/ 134906 h 5566372"/>
              <a:gd name="connsiteX11" fmla="*/ 4792997 w 10577516"/>
              <a:gd name="connsiteY11" fmla="*/ 130123 h 5566372"/>
              <a:gd name="connsiteX12" fmla="*/ 4798006 w 10577516"/>
              <a:gd name="connsiteY12" fmla="*/ 130828 h 5566372"/>
              <a:gd name="connsiteX13" fmla="*/ 4798006 w 10577516"/>
              <a:gd name="connsiteY13" fmla="*/ 129381 h 5566372"/>
              <a:gd name="connsiteX14" fmla="*/ 4792997 w 10577516"/>
              <a:gd name="connsiteY14" fmla="*/ 130123 h 5566372"/>
              <a:gd name="connsiteX15" fmla="*/ 4788863 w 10577516"/>
              <a:gd name="connsiteY15" fmla="*/ 129541 h 5566372"/>
              <a:gd name="connsiteX16" fmla="*/ 4720395 w 10577516"/>
              <a:gd name="connsiteY16" fmla="*/ 128662 h 5566372"/>
              <a:gd name="connsiteX17" fmla="*/ 6438297 w 10577516"/>
              <a:gd name="connsiteY17" fmla="*/ 19 h 5566372"/>
              <a:gd name="connsiteX18" fmla="*/ 7523724 w 10577516"/>
              <a:gd name="connsiteY18" fmla="*/ 104129 h 5566372"/>
              <a:gd name="connsiteX19" fmla="*/ 8525668 w 10577516"/>
              <a:gd name="connsiteY19" fmla="*/ 421922 h 5566372"/>
              <a:gd name="connsiteX20" fmla="*/ 9518204 w 10577516"/>
              <a:gd name="connsiteY20" fmla="*/ 1055605 h 5566372"/>
              <a:gd name="connsiteX21" fmla="*/ 10008242 w 10577516"/>
              <a:gd name="connsiteY21" fmla="*/ 1589500 h 5566372"/>
              <a:gd name="connsiteX22" fmla="*/ 10325274 w 10577516"/>
              <a:gd name="connsiteY22" fmla="*/ 2051574 h 5566372"/>
              <a:gd name="connsiteX23" fmla="*/ 10565908 w 10577516"/>
              <a:gd name="connsiteY23" fmla="*/ 2649028 h 5566372"/>
              <a:gd name="connsiteX24" fmla="*/ 10542137 w 10577516"/>
              <a:gd name="connsiteY24" fmla="*/ 2966823 h 5566372"/>
              <a:gd name="connsiteX25" fmla="*/ 10513789 w 10577516"/>
              <a:gd name="connsiteY25" fmla="*/ 3066355 h 5566372"/>
              <a:gd name="connsiteX26" fmla="*/ 10417308 w 10577516"/>
              <a:gd name="connsiteY26" fmla="*/ 3369150 h 5566372"/>
              <a:gd name="connsiteX27" fmla="*/ 9794430 w 10577516"/>
              <a:gd name="connsiteY27" fmla="*/ 4220840 h 5566372"/>
              <a:gd name="connsiteX28" fmla="*/ 8719522 w 10577516"/>
              <a:gd name="connsiteY28" fmla="*/ 4888463 h 5566372"/>
              <a:gd name="connsiteX29" fmla="*/ 7693808 w 10577516"/>
              <a:gd name="connsiteY29" fmla="*/ 5234223 h 5566372"/>
              <a:gd name="connsiteX30" fmla="*/ 7092669 w 10577516"/>
              <a:gd name="connsiteY30" fmla="*/ 5363248 h 5566372"/>
              <a:gd name="connsiteX31" fmla="*/ 6240978 w 10577516"/>
              <a:gd name="connsiteY31" fmla="*/ 5507272 h 5566372"/>
              <a:gd name="connsiteX32" fmla="*/ 5462508 w 10577516"/>
              <a:gd name="connsiteY32" fmla="*/ 5559010 h 5566372"/>
              <a:gd name="connsiteX33" fmla="*/ 4386329 w 10577516"/>
              <a:gd name="connsiteY33" fmla="*/ 5548839 h 5566372"/>
              <a:gd name="connsiteX34" fmla="*/ 3501461 w 10577516"/>
              <a:gd name="connsiteY34" fmla="*/ 5432782 h 5566372"/>
              <a:gd name="connsiteX35" fmla="*/ 2624348 w 10577516"/>
              <a:gd name="connsiteY35" fmla="*/ 5200409 h 5566372"/>
              <a:gd name="connsiteX36" fmla="*/ 2221385 w 10577516"/>
              <a:gd name="connsiteY36" fmla="*/ 5053589 h 5566372"/>
              <a:gd name="connsiteX37" fmla="*/ 1173934 w 10577516"/>
              <a:gd name="connsiteY37" fmla="*/ 4636388 h 5566372"/>
              <a:gd name="connsiteX38" fmla="*/ 438176 w 10577516"/>
              <a:gd name="connsiteY38" fmla="*/ 4080883 h 5566372"/>
              <a:gd name="connsiteX39" fmla="*/ 18687 w 10577516"/>
              <a:gd name="connsiteY39" fmla="*/ 2942161 h 5566372"/>
              <a:gd name="connsiteX40" fmla="*/ 0 w 10577516"/>
              <a:gd name="connsiteY40" fmla="*/ 2832713 h 5566372"/>
              <a:gd name="connsiteX41" fmla="*/ 0 w 10577516"/>
              <a:gd name="connsiteY41" fmla="*/ 2747290 h 5566372"/>
              <a:gd name="connsiteX42" fmla="*/ 14746 w 10577516"/>
              <a:gd name="connsiteY42" fmla="*/ 2661993 h 5566372"/>
              <a:gd name="connsiteX43" fmla="*/ 292753 w 10577516"/>
              <a:gd name="connsiteY43" fmla="*/ 1968947 h 5566372"/>
              <a:gd name="connsiteX44" fmla="*/ 923893 w 10577516"/>
              <a:gd name="connsiteY44" fmla="*/ 1299417 h 5566372"/>
              <a:gd name="connsiteX45" fmla="*/ 2035538 w 10577516"/>
              <a:gd name="connsiteY45" fmla="*/ 648828 h 5566372"/>
              <a:gd name="connsiteX46" fmla="*/ 3545571 w 10577516"/>
              <a:gd name="connsiteY46" fmla="*/ 196289 h 5566372"/>
              <a:gd name="connsiteX47" fmla="*/ 5211705 w 10577516"/>
              <a:gd name="connsiteY47" fmla="*/ 78323 h 5566372"/>
              <a:gd name="connsiteX48" fmla="*/ 5467720 w 10577516"/>
              <a:gd name="connsiteY48" fmla="*/ 77052 h 5566372"/>
              <a:gd name="connsiteX49" fmla="*/ 6073564 w 10577516"/>
              <a:gd name="connsiteY49" fmla="*/ 11840 h 5566372"/>
              <a:gd name="connsiteX50" fmla="*/ 6438297 w 10577516"/>
              <a:gd name="connsiteY50" fmla="*/ 19 h 556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77516" h="5566372">
                <a:moveTo>
                  <a:pt x="2871593" y="5218333"/>
                </a:moveTo>
                <a:cubicBezTo>
                  <a:pt x="2990956" y="5269180"/>
                  <a:pt x="3517223" y="5383586"/>
                  <a:pt x="3890441" y="5441298"/>
                </a:cubicBezTo>
                <a:cubicBezTo>
                  <a:pt x="4162855" y="5483248"/>
                  <a:pt x="4828063" y="5526341"/>
                  <a:pt x="4931282" y="5506891"/>
                </a:cubicBezTo>
                <a:cubicBezTo>
                  <a:pt x="4236330" y="5449560"/>
                  <a:pt x="3552816" y="5364900"/>
                  <a:pt x="2871593" y="5218333"/>
                </a:cubicBezTo>
                <a:close/>
                <a:moveTo>
                  <a:pt x="4720395" y="128662"/>
                </a:moveTo>
                <a:cubicBezTo>
                  <a:pt x="4329266" y="138551"/>
                  <a:pt x="3939509" y="179153"/>
                  <a:pt x="3554723" y="250059"/>
                </a:cubicBezTo>
                <a:cubicBezTo>
                  <a:pt x="3195336" y="315207"/>
                  <a:pt x="2841707" y="408943"/>
                  <a:pt x="2497230" y="530354"/>
                </a:cubicBezTo>
                <a:cubicBezTo>
                  <a:pt x="2650917" y="485354"/>
                  <a:pt x="2804728" y="441372"/>
                  <a:pt x="2960194" y="403237"/>
                </a:cubicBezTo>
                <a:cubicBezTo>
                  <a:pt x="3296586" y="321538"/>
                  <a:pt x="3637121" y="257890"/>
                  <a:pt x="3980314" y="212560"/>
                </a:cubicBezTo>
                <a:cubicBezTo>
                  <a:pt x="4212050" y="181797"/>
                  <a:pt x="4444422" y="158280"/>
                  <a:pt x="4677428" y="139593"/>
                </a:cubicBezTo>
                <a:cubicBezTo>
                  <a:pt x="4704949" y="137369"/>
                  <a:pt x="4732915" y="137369"/>
                  <a:pt x="4760675" y="134906"/>
                </a:cubicBezTo>
                <a:lnTo>
                  <a:pt x="4792997" y="130123"/>
                </a:lnTo>
                <a:lnTo>
                  <a:pt x="4798006" y="130828"/>
                </a:lnTo>
                <a:lnTo>
                  <a:pt x="4798006" y="129381"/>
                </a:lnTo>
                <a:lnTo>
                  <a:pt x="4792997" y="130123"/>
                </a:lnTo>
                <a:lnTo>
                  <a:pt x="4788863" y="129541"/>
                </a:lnTo>
                <a:cubicBezTo>
                  <a:pt x="4766106" y="127801"/>
                  <a:pt x="4743237" y="127505"/>
                  <a:pt x="4720395" y="128662"/>
                </a:cubicBezTo>
                <a:close/>
                <a:moveTo>
                  <a:pt x="6438297" y="19"/>
                </a:moveTo>
                <a:cubicBezTo>
                  <a:pt x="6802322" y="-887"/>
                  <a:pt x="7164203" y="31671"/>
                  <a:pt x="7523724" y="104129"/>
                </a:cubicBezTo>
                <a:cubicBezTo>
                  <a:pt x="7868594" y="172060"/>
                  <a:pt x="8204694" y="278661"/>
                  <a:pt x="8525668" y="421922"/>
                </a:cubicBezTo>
                <a:cubicBezTo>
                  <a:pt x="8886414" y="582180"/>
                  <a:pt x="9221001" y="795802"/>
                  <a:pt x="9518204" y="1055605"/>
                </a:cubicBezTo>
                <a:cubicBezTo>
                  <a:pt x="9701176" y="1214502"/>
                  <a:pt x="9865578" y="1393612"/>
                  <a:pt x="10008242" y="1589500"/>
                </a:cubicBezTo>
                <a:cubicBezTo>
                  <a:pt x="10117308" y="1741190"/>
                  <a:pt x="10222982" y="1895218"/>
                  <a:pt x="10325274" y="2051574"/>
                </a:cubicBezTo>
                <a:cubicBezTo>
                  <a:pt x="10446215" y="2231789"/>
                  <a:pt x="10528180" y="2435291"/>
                  <a:pt x="10565908" y="2649028"/>
                </a:cubicBezTo>
                <a:cubicBezTo>
                  <a:pt x="10584595" y="2757459"/>
                  <a:pt x="10583451" y="2862839"/>
                  <a:pt x="10542137" y="2966823"/>
                </a:cubicBezTo>
                <a:cubicBezTo>
                  <a:pt x="10530023" y="2999186"/>
                  <a:pt x="10520540" y="3032466"/>
                  <a:pt x="10513789" y="3066355"/>
                </a:cubicBezTo>
                <a:cubicBezTo>
                  <a:pt x="10490298" y="3169843"/>
                  <a:pt x="10458023" y="3271142"/>
                  <a:pt x="10417308" y="3369150"/>
                </a:cubicBezTo>
                <a:cubicBezTo>
                  <a:pt x="10279257" y="3703851"/>
                  <a:pt x="10062140" y="3980714"/>
                  <a:pt x="9794430" y="4220840"/>
                </a:cubicBezTo>
                <a:cubicBezTo>
                  <a:pt x="9475364" y="4506346"/>
                  <a:pt x="9109391" y="4716599"/>
                  <a:pt x="8719522" y="4888463"/>
                </a:cubicBezTo>
                <a:cubicBezTo>
                  <a:pt x="8388126" y="5034394"/>
                  <a:pt x="8044526" y="5145368"/>
                  <a:pt x="7693808" y="5234223"/>
                </a:cubicBezTo>
                <a:cubicBezTo>
                  <a:pt x="7495123" y="5285070"/>
                  <a:pt x="7294022" y="5324223"/>
                  <a:pt x="7092669" y="5363248"/>
                </a:cubicBezTo>
                <a:cubicBezTo>
                  <a:pt x="6809577" y="5418035"/>
                  <a:pt x="6527120" y="5474730"/>
                  <a:pt x="6240978" y="5507272"/>
                </a:cubicBezTo>
                <a:cubicBezTo>
                  <a:pt x="5982166" y="5536509"/>
                  <a:pt x="5722845" y="5554814"/>
                  <a:pt x="5462508" y="5559010"/>
                </a:cubicBezTo>
                <a:cubicBezTo>
                  <a:pt x="5103782" y="5564730"/>
                  <a:pt x="4744928" y="5576298"/>
                  <a:pt x="4386329" y="5548839"/>
                </a:cubicBezTo>
                <a:cubicBezTo>
                  <a:pt x="4089394" y="5527103"/>
                  <a:pt x="3793960" y="5488344"/>
                  <a:pt x="3501461" y="5432782"/>
                </a:cubicBezTo>
                <a:cubicBezTo>
                  <a:pt x="3204247" y="5374930"/>
                  <a:pt x="2911229" y="5297299"/>
                  <a:pt x="2624348" y="5200409"/>
                </a:cubicBezTo>
                <a:cubicBezTo>
                  <a:pt x="2488841" y="5154775"/>
                  <a:pt x="2358417" y="5094775"/>
                  <a:pt x="2221385" y="5053589"/>
                </a:cubicBezTo>
                <a:cubicBezTo>
                  <a:pt x="1859988" y="4945157"/>
                  <a:pt x="1506856" y="4815878"/>
                  <a:pt x="1173934" y="4636388"/>
                </a:cubicBezTo>
                <a:cubicBezTo>
                  <a:pt x="900250" y="4488931"/>
                  <a:pt x="647539" y="4313508"/>
                  <a:pt x="438176" y="4080883"/>
                </a:cubicBezTo>
                <a:cubicBezTo>
                  <a:pt x="146695" y="3757114"/>
                  <a:pt x="3178" y="3378811"/>
                  <a:pt x="18687" y="2942161"/>
                </a:cubicBezTo>
                <a:cubicBezTo>
                  <a:pt x="19582" y="2904814"/>
                  <a:pt x="13236" y="2867645"/>
                  <a:pt x="0" y="2832713"/>
                </a:cubicBezTo>
                <a:lnTo>
                  <a:pt x="0" y="2747290"/>
                </a:lnTo>
                <a:cubicBezTo>
                  <a:pt x="13474" y="2720341"/>
                  <a:pt x="10296" y="2690468"/>
                  <a:pt x="14746" y="2661993"/>
                </a:cubicBezTo>
                <a:cubicBezTo>
                  <a:pt x="54533" y="2409665"/>
                  <a:pt x="152923" y="2181106"/>
                  <a:pt x="292753" y="1968947"/>
                </a:cubicBezTo>
                <a:cubicBezTo>
                  <a:pt x="464108" y="1708991"/>
                  <a:pt x="680970" y="1491747"/>
                  <a:pt x="923893" y="1299417"/>
                </a:cubicBezTo>
                <a:cubicBezTo>
                  <a:pt x="1263678" y="1030182"/>
                  <a:pt x="1638930" y="820945"/>
                  <a:pt x="2035538" y="648828"/>
                </a:cubicBezTo>
                <a:cubicBezTo>
                  <a:pt x="2521001" y="438575"/>
                  <a:pt x="3025660" y="291755"/>
                  <a:pt x="3545571" y="196289"/>
                </a:cubicBezTo>
                <a:cubicBezTo>
                  <a:pt x="4094899" y="95674"/>
                  <a:pt x="4653670" y="56116"/>
                  <a:pt x="5211705" y="78323"/>
                </a:cubicBezTo>
                <a:cubicBezTo>
                  <a:pt x="5297128" y="81756"/>
                  <a:pt x="5383313" y="88620"/>
                  <a:pt x="5467720" y="77052"/>
                </a:cubicBezTo>
                <a:cubicBezTo>
                  <a:pt x="5669076" y="49467"/>
                  <a:pt x="5870557" y="24299"/>
                  <a:pt x="6073564" y="11840"/>
                </a:cubicBezTo>
                <a:cubicBezTo>
                  <a:pt x="6195374" y="4340"/>
                  <a:pt x="6316955" y="320"/>
                  <a:pt x="6438297" y="19"/>
                </a:cubicBezTo>
                <a:close/>
              </a:path>
            </a:pathLst>
          </a:custGeom>
          <a:solidFill>
            <a:srgbClr val="CE724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22561C-138D-4C08-B4CD-1CFA51C6EF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6925" y="1731762"/>
            <a:ext cx="8058150" cy="2453841"/>
          </a:xfrm>
        </p:spPr>
        <p:txBody>
          <a:bodyPr>
            <a:normAutofit/>
          </a:bodyPr>
          <a:lstStyle/>
          <a:p>
            <a:pPr algn="ctr"/>
            <a:r>
              <a:rPr lang="en-GB" sz="8100" dirty="0"/>
              <a:t>Paper Plate Art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DC2388-2AE8-4654-9F59-4A462304CB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8975" y="4599432"/>
            <a:ext cx="5734051" cy="934593"/>
          </a:xfrm>
        </p:spPr>
        <p:txBody>
          <a:bodyPr>
            <a:normAutofit/>
          </a:bodyPr>
          <a:lstStyle/>
          <a:p>
            <a:pPr algn="ctr"/>
            <a:endParaRPr lang="en-GB" sz="3200"/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CB2E64D6-3AEB-4AFF-9475-E210F85E0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7611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7C98A213-5994-475E-B327-DC6EC27FBA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891E57-206E-4A44-B4BF-17B129A08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1" y="670218"/>
            <a:ext cx="10909640" cy="1065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000"/>
              <a:t>Here are some examples: </a:t>
            </a:r>
          </a:p>
        </p:txBody>
      </p:sp>
      <p:sp>
        <p:nvSpPr>
          <p:cNvPr id="79" name="Rectangle 6">
            <a:extLst>
              <a:ext uri="{FF2B5EF4-FFF2-40B4-BE49-F238E27FC236}">
                <a16:creationId xmlns:a16="http://schemas.microsoft.com/office/drawing/2014/main" id="{147C7031-1E3A-4EF7-A823-89F74BA67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10000" y="1776977"/>
            <a:ext cx="4572000" cy="27432"/>
          </a:xfrm>
          <a:custGeom>
            <a:avLst/>
            <a:gdLst>
              <a:gd name="connsiteX0" fmla="*/ 0 w 4572000"/>
              <a:gd name="connsiteY0" fmla="*/ 0 h 27432"/>
              <a:gd name="connsiteX1" fmla="*/ 607423 w 4572000"/>
              <a:gd name="connsiteY1" fmla="*/ 0 h 27432"/>
              <a:gd name="connsiteX2" fmla="*/ 1123406 w 4572000"/>
              <a:gd name="connsiteY2" fmla="*/ 0 h 27432"/>
              <a:gd name="connsiteX3" fmla="*/ 1685109 w 4572000"/>
              <a:gd name="connsiteY3" fmla="*/ 0 h 27432"/>
              <a:gd name="connsiteX4" fmla="*/ 2383971 w 4572000"/>
              <a:gd name="connsiteY4" fmla="*/ 0 h 27432"/>
              <a:gd name="connsiteX5" fmla="*/ 2991394 w 4572000"/>
              <a:gd name="connsiteY5" fmla="*/ 0 h 27432"/>
              <a:gd name="connsiteX6" fmla="*/ 3553097 w 4572000"/>
              <a:gd name="connsiteY6" fmla="*/ 0 h 27432"/>
              <a:gd name="connsiteX7" fmla="*/ 4572000 w 4572000"/>
              <a:gd name="connsiteY7" fmla="*/ 0 h 27432"/>
              <a:gd name="connsiteX8" fmla="*/ 4572000 w 4572000"/>
              <a:gd name="connsiteY8" fmla="*/ 27432 h 27432"/>
              <a:gd name="connsiteX9" fmla="*/ 3918857 w 4572000"/>
              <a:gd name="connsiteY9" fmla="*/ 27432 h 27432"/>
              <a:gd name="connsiteX10" fmla="*/ 3357154 w 4572000"/>
              <a:gd name="connsiteY10" fmla="*/ 27432 h 27432"/>
              <a:gd name="connsiteX11" fmla="*/ 2612571 w 4572000"/>
              <a:gd name="connsiteY11" fmla="*/ 27432 h 27432"/>
              <a:gd name="connsiteX12" fmla="*/ 2005149 w 4572000"/>
              <a:gd name="connsiteY12" fmla="*/ 27432 h 27432"/>
              <a:gd name="connsiteX13" fmla="*/ 1489166 w 4572000"/>
              <a:gd name="connsiteY13" fmla="*/ 27432 h 27432"/>
              <a:gd name="connsiteX14" fmla="*/ 790303 w 4572000"/>
              <a:gd name="connsiteY14" fmla="*/ 27432 h 27432"/>
              <a:gd name="connsiteX15" fmla="*/ 0 w 4572000"/>
              <a:gd name="connsiteY15" fmla="*/ 27432 h 27432"/>
              <a:gd name="connsiteX16" fmla="*/ 0 w 457200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27432" fill="none" extrusionOk="0">
                <a:moveTo>
                  <a:pt x="0" y="0"/>
                </a:moveTo>
                <a:cubicBezTo>
                  <a:pt x="150397" y="-23421"/>
                  <a:pt x="474161" y="9174"/>
                  <a:pt x="607423" y="0"/>
                </a:cubicBezTo>
                <a:cubicBezTo>
                  <a:pt x="740685" y="-9174"/>
                  <a:pt x="868821" y="-4258"/>
                  <a:pt x="1123406" y="0"/>
                </a:cubicBezTo>
                <a:cubicBezTo>
                  <a:pt x="1377991" y="4258"/>
                  <a:pt x="1567664" y="-12410"/>
                  <a:pt x="1685109" y="0"/>
                </a:cubicBezTo>
                <a:cubicBezTo>
                  <a:pt x="1802554" y="12410"/>
                  <a:pt x="2193086" y="-14353"/>
                  <a:pt x="2383971" y="0"/>
                </a:cubicBezTo>
                <a:cubicBezTo>
                  <a:pt x="2574856" y="14353"/>
                  <a:pt x="2697477" y="-26142"/>
                  <a:pt x="2991394" y="0"/>
                </a:cubicBezTo>
                <a:cubicBezTo>
                  <a:pt x="3285311" y="26142"/>
                  <a:pt x="3423667" y="26544"/>
                  <a:pt x="3553097" y="0"/>
                </a:cubicBezTo>
                <a:cubicBezTo>
                  <a:pt x="3682527" y="-26544"/>
                  <a:pt x="4344147" y="50350"/>
                  <a:pt x="4572000" y="0"/>
                </a:cubicBezTo>
                <a:cubicBezTo>
                  <a:pt x="4571027" y="8304"/>
                  <a:pt x="4571522" y="21512"/>
                  <a:pt x="4572000" y="27432"/>
                </a:cubicBezTo>
                <a:cubicBezTo>
                  <a:pt x="4438349" y="5490"/>
                  <a:pt x="4090129" y="31231"/>
                  <a:pt x="3918857" y="27432"/>
                </a:cubicBezTo>
                <a:cubicBezTo>
                  <a:pt x="3747585" y="23633"/>
                  <a:pt x="3498826" y="6883"/>
                  <a:pt x="3357154" y="27432"/>
                </a:cubicBezTo>
                <a:cubicBezTo>
                  <a:pt x="3215482" y="47981"/>
                  <a:pt x="2784289" y="56849"/>
                  <a:pt x="2612571" y="27432"/>
                </a:cubicBezTo>
                <a:cubicBezTo>
                  <a:pt x="2440853" y="-1985"/>
                  <a:pt x="2261292" y="25951"/>
                  <a:pt x="2005149" y="27432"/>
                </a:cubicBezTo>
                <a:cubicBezTo>
                  <a:pt x="1749006" y="28913"/>
                  <a:pt x="1700078" y="34342"/>
                  <a:pt x="1489166" y="27432"/>
                </a:cubicBezTo>
                <a:cubicBezTo>
                  <a:pt x="1278254" y="20522"/>
                  <a:pt x="1077188" y="56916"/>
                  <a:pt x="790303" y="27432"/>
                </a:cubicBezTo>
                <a:cubicBezTo>
                  <a:pt x="503418" y="-2052"/>
                  <a:pt x="359168" y="57044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572000" h="27432" stroke="0" extrusionOk="0">
                <a:moveTo>
                  <a:pt x="0" y="0"/>
                </a:moveTo>
                <a:cubicBezTo>
                  <a:pt x="155698" y="6780"/>
                  <a:pt x="465972" y="13197"/>
                  <a:pt x="607423" y="0"/>
                </a:cubicBezTo>
                <a:cubicBezTo>
                  <a:pt x="748874" y="-13197"/>
                  <a:pt x="1014133" y="22994"/>
                  <a:pt x="1123406" y="0"/>
                </a:cubicBezTo>
                <a:cubicBezTo>
                  <a:pt x="1232679" y="-22994"/>
                  <a:pt x="1639431" y="-2997"/>
                  <a:pt x="1867989" y="0"/>
                </a:cubicBezTo>
                <a:cubicBezTo>
                  <a:pt x="2096547" y="2997"/>
                  <a:pt x="2265668" y="29557"/>
                  <a:pt x="2475411" y="0"/>
                </a:cubicBezTo>
                <a:cubicBezTo>
                  <a:pt x="2685154" y="-29557"/>
                  <a:pt x="2951491" y="73"/>
                  <a:pt x="3082834" y="0"/>
                </a:cubicBezTo>
                <a:cubicBezTo>
                  <a:pt x="3214177" y="-73"/>
                  <a:pt x="3641000" y="-33478"/>
                  <a:pt x="3827417" y="0"/>
                </a:cubicBezTo>
                <a:cubicBezTo>
                  <a:pt x="4013834" y="33478"/>
                  <a:pt x="4345917" y="14255"/>
                  <a:pt x="4572000" y="0"/>
                </a:cubicBezTo>
                <a:cubicBezTo>
                  <a:pt x="4572485" y="9333"/>
                  <a:pt x="4573278" y="19699"/>
                  <a:pt x="4572000" y="27432"/>
                </a:cubicBezTo>
                <a:cubicBezTo>
                  <a:pt x="4318030" y="43025"/>
                  <a:pt x="4161104" y="34314"/>
                  <a:pt x="4010297" y="27432"/>
                </a:cubicBezTo>
                <a:cubicBezTo>
                  <a:pt x="3859490" y="20550"/>
                  <a:pt x="3592529" y="6613"/>
                  <a:pt x="3357154" y="27432"/>
                </a:cubicBezTo>
                <a:cubicBezTo>
                  <a:pt x="3121779" y="48251"/>
                  <a:pt x="2884285" y="3780"/>
                  <a:pt x="2704011" y="27432"/>
                </a:cubicBezTo>
                <a:cubicBezTo>
                  <a:pt x="2523737" y="51084"/>
                  <a:pt x="2295944" y="32081"/>
                  <a:pt x="2096589" y="27432"/>
                </a:cubicBezTo>
                <a:cubicBezTo>
                  <a:pt x="1897234" y="22783"/>
                  <a:pt x="1623782" y="52518"/>
                  <a:pt x="1352006" y="27432"/>
                </a:cubicBezTo>
                <a:cubicBezTo>
                  <a:pt x="1080230" y="2346"/>
                  <a:pt x="869959" y="12864"/>
                  <a:pt x="607423" y="27432"/>
                </a:cubicBezTo>
                <a:cubicBezTo>
                  <a:pt x="344887" y="42000"/>
                  <a:pt x="188100" y="40051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CE7242"/>
          </a:solidFill>
          <a:ln w="38100" cap="rnd">
            <a:solidFill>
              <a:srgbClr val="CE724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Paper Plate Dinosaur Craft - Made To Be A Momma">
            <a:extLst>
              <a:ext uri="{FF2B5EF4-FFF2-40B4-BE49-F238E27FC236}">
                <a16:creationId xmlns:a16="http://schemas.microsoft.com/office/drawing/2014/main" id="{7E0EFA5F-2ED5-41C3-961C-54E224E09F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4747" y="1776977"/>
            <a:ext cx="3044615" cy="4561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Gorgeous Paper Plate Peacock Craft">
            <a:extLst>
              <a:ext uri="{FF2B5EF4-FFF2-40B4-BE49-F238E27FC236}">
                <a16:creationId xmlns:a16="http://schemas.microsoft.com/office/drawing/2014/main" id="{FF78DFDA-4288-4154-88C3-93E1F6F0E20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03092" y="2159391"/>
            <a:ext cx="4296463" cy="4296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aper Plate Fish Craft - Rainbow Paper Circles - Easy Peasy and Fun">
            <a:extLst>
              <a:ext uri="{FF2B5EF4-FFF2-40B4-BE49-F238E27FC236}">
                <a16:creationId xmlns:a16="http://schemas.microsoft.com/office/drawing/2014/main" id="{3021BE72-6AFC-4215-A50F-1F0AFD36A7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31191" y="1944525"/>
            <a:ext cx="4226125" cy="4421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9590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37" name="Rectangle 136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DCCDD3-0AB9-4D9E-924B-7BB512EDC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800"/>
              <a:t>And some more…</a:t>
            </a:r>
          </a:p>
        </p:txBody>
      </p:sp>
      <p:sp>
        <p:nvSpPr>
          <p:cNvPr id="139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27432"/>
          </a:xfrm>
          <a:custGeom>
            <a:avLst/>
            <a:gdLst>
              <a:gd name="connsiteX0" fmla="*/ 0 w 3255095"/>
              <a:gd name="connsiteY0" fmla="*/ 0 h 27432"/>
              <a:gd name="connsiteX1" fmla="*/ 618468 w 3255095"/>
              <a:gd name="connsiteY1" fmla="*/ 0 h 27432"/>
              <a:gd name="connsiteX2" fmla="*/ 1269487 w 3255095"/>
              <a:gd name="connsiteY2" fmla="*/ 0 h 27432"/>
              <a:gd name="connsiteX3" fmla="*/ 1953057 w 3255095"/>
              <a:gd name="connsiteY3" fmla="*/ 0 h 27432"/>
              <a:gd name="connsiteX4" fmla="*/ 2636627 w 3255095"/>
              <a:gd name="connsiteY4" fmla="*/ 0 h 27432"/>
              <a:gd name="connsiteX5" fmla="*/ 3255095 w 3255095"/>
              <a:gd name="connsiteY5" fmla="*/ 0 h 27432"/>
              <a:gd name="connsiteX6" fmla="*/ 3255095 w 3255095"/>
              <a:gd name="connsiteY6" fmla="*/ 27432 h 27432"/>
              <a:gd name="connsiteX7" fmla="*/ 2538974 w 3255095"/>
              <a:gd name="connsiteY7" fmla="*/ 27432 h 27432"/>
              <a:gd name="connsiteX8" fmla="*/ 1822853 w 3255095"/>
              <a:gd name="connsiteY8" fmla="*/ 27432 h 27432"/>
              <a:gd name="connsiteX9" fmla="*/ 1171834 w 3255095"/>
              <a:gd name="connsiteY9" fmla="*/ 27432 h 27432"/>
              <a:gd name="connsiteX10" fmla="*/ 0 w 3255095"/>
              <a:gd name="connsiteY10" fmla="*/ 27432 h 27432"/>
              <a:gd name="connsiteX11" fmla="*/ 0 w 3255095"/>
              <a:gd name="connsiteY11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27432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3929" y="7395"/>
                  <a:pt x="3255140" y="21864"/>
                  <a:pt x="3255095" y="27432"/>
                </a:cubicBezTo>
                <a:cubicBezTo>
                  <a:pt x="3088545" y="32347"/>
                  <a:pt x="2687475" y="16563"/>
                  <a:pt x="2538974" y="27432"/>
                </a:cubicBezTo>
                <a:cubicBezTo>
                  <a:pt x="2390473" y="38301"/>
                  <a:pt x="2137381" y="185"/>
                  <a:pt x="1822853" y="27432"/>
                </a:cubicBezTo>
                <a:cubicBezTo>
                  <a:pt x="1508325" y="54679"/>
                  <a:pt x="1466437" y="29529"/>
                  <a:pt x="1171834" y="27432"/>
                </a:cubicBezTo>
                <a:cubicBezTo>
                  <a:pt x="877231" y="25335"/>
                  <a:pt x="561097" y="46787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w="3255095" h="27432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5288" y="12649"/>
                  <a:pt x="3254107" y="17989"/>
                  <a:pt x="3255095" y="27432"/>
                </a:cubicBezTo>
                <a:cubicBezTo>
                  <a:pt x="3120743" y="25834"/>
                  <a:pt x="2759628" y="51606"/>
                  <a:pt x="2604076" y="27432"/>
                </a:cubicBezTo>
                <a:cubicBezTo>
                  <a:pt x="2448524" y="3258"/>
                  <a:pt x="2184336" y="28743"/>
                  <a:pt x="1887955" y="27432"/>
                </a:cubicBezTo>
                <a:cubicBezTo>
                  <a:pt x="1591574" y="26121"/>
                  <a:pt x="1548845" y="16014"/>
                  <a:pt x="1334589" y="27432"/>
                </a:cubicBezTo>
                <a:cubicBezTo>
                  <a:pt x="1120333" y="38850"/>
                  <a:pt x="996014" y="18806"/>
                  <a:pt x="683570" y="27432"/>
                </a:cubicBezTo>
                <a:cubicBezTo>
                  <a:pt x="371126" y="36058"/>
                  <a:pt x="198687" y="25311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rgbClr val="CE7242"/>
          </a:solidFill>
          <a:ln w="38100" cap="rnd">
            <a:solidFill>
              <a:srgbClr val="CE724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Paper Plate Animals | Kids' Crafts | Fun Craft Ideas ...">
            <a:extLst>
              <a:ext uri="{FF2B5EF4-FFF2-40B4-BE49-F238E27FC236}">
                <a16:creationId xmlns:a16="http://schemas.microsoft.com/office/drawing/2014/main" id="{152BE530-4394-442B-A4C8-3897FD1B7C7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76070" y="639193"/>
            <a:ext cx="7933519" cy="5295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6353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2284D4-FFDD-4AE4-AA2C-8E0C65376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3900"/>
              <a:t>What materials do we need to make: 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936" y="2386584"/>
            <a:ext cx="4114800" cy="18288"/>
          </a:xfrm>
          <a:custGeom>
            <a:avLst/>
            <a:gdLst>
              <a:gd name="connsiteX0" fmla="*/ 0 w 4114800"/>
              <a:gd name="connsiteY0" fmla="*/ 0 h 18288"/>
              <a:gd name="connsiteX1" fmla="*/ 768096 w 4114800"/>
              <a:gd name="connsiteY1" fmla="*/ 0 h 18288"/>
              <a:gd name="connsiteX2" fmla="*/ 1495044 w 4114800"/>
              <a:gd name="connsiteY2" fmla="*/ 0 h 18288"/>
              <a:gd name="connsiteX3" fmla="*/ 2221992 w 4114800"/>
              <a:gd name="connsiteY3" fmla="*/ 0 h 18288"/>
              <a:gd name="connsiteX4" fmla="*/ 2784348 w 4114800"/>
              <a:gd name="connsiteY4" fmla="*/ 0 h 18288"/>
              <a:gd name="connsiteX5" fmla="*/ 3387852 w 4114800"/>
              <a:gd name="connsiteY5" fmla="*/ 0 h 18288"/>
              <a:gd name="connsiteX6" fmla="*/ 4114800 w 4114800"/>
              <a:gd name="connsiteY6" fmla="*/ 0 h 18288"/>
              <a:gd name="connsiteX7" fmla="*/ 4114800 w 4114800"/>
              <a:gd name="connsiteY7" fmla="*/ 18288 h 18288"/>
              <a:gd name="connsiteX8" fmla="*/ 3429000 w 4114800"/>
              <a:gd name="connsiteY8" fmla="*/ 18288 h 18288"/>
              <a:gd name="connsiteX9" fmla="*/ 2866644 w 4114800"/>
              <a:gd name="connsiteY9" fmla="*/ 18288 h 18288"/>
              <a:gd name="connsiteX10" fmla="*/ 2304288 w 4114800"/>
              <a:gd name="connsiteY10" fmla="*/ 18288 h 18288"/>
              <a:gd name="connsiteX11" fmla="*/ 1577340 w 4114800"/>
              <a:gd name="connsiteY11" fmla="*/ 18288 h 18288"/>
              <a:gd name="connsiteX12" fmla="*/ 973836 w 4114800"/>
              <a:gd name="connsiteY12" fmla="*/ 18288 h 18288"/>
              <a:gd name="connsiteX13" fmla="*/ 0 w 4114800"/>
              <a:gd name="connsiteY13" fmla="*/ 18288 h 18288"/>
              <a:gd name="connsiteX14" fmla="*/ 0 w 4114800"/>
              <a:gd name="connsiteY1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14800" h="18288" fill="none" extrusionOk="0">
                <a:moveTo>
                  <a:pt x="0" y="0"/>
                </a:moveTo>
                <a:cubicBezTo>
                  <a:pt x="338280" y="-26110"/>
                  <a:pt x="483942" y="6555"/>
                  <a:pt x="768096" y="0"/>
                </a:cubicBezTo>
                <a:cubicBezTo>
                  <a:pt x="1052250" y="-6555"/>
                  <a:pt x="1331484" y="24616"/>
                  <a:pt x="1495044" y="0"/>
                </a:cubicBezTo>
                <a:cubicBezTo>
                  <a:pt x="1658604" y="-24616"/>
                  <a:pt x="2056661" y="-33562"/>
                  <a:pt x="2221992" y="0"/>
                </a:cubicBezTo>
                <a:cubicBezTo>
                  <a:pt x="2387323" y="33562"/>
                  <a:pt x="2629463" y="-20094"/>
                  <a:pt x="2784348" y="0"/>
                </a:cubicBezTo>
                <a:cubicBezTo>
                  <a:pt x="2939233" y="20094"/>
                  <a:pt x="3151981" y="1524"/>
                  <a:pt x="3387852" y="0"/>
                </a:cubicBezTo>
                <a:cubicBezTo>
                  <a:pt x="3623723" y="-1524"/>
                  <a:pt x="3882724" y="26165"/>
                  <a:pt x="4114800" y="0"/>
                </a:cubicBezTo>
                <a:cubicBezTo>
                  <a:pt x="4114300" y="8855"/>
                  <a:pt x="4114909" y="14521"/>
                  <a:pt x="4114800" y="18288"/>
                </a:cubicBezTo>
                <a:cubicBezTo>
                  <a:pt x="3910038" y="37744"/>
                  <a:pt x="3683432" y="-3969"/>
                  <a:pt x="3429000" y="18288"/>
                </a:cubicBezTo>
                <a:cubicBezTo>
                  <a:pt x="3174568" y="40545"/>
                  <a:pt x="3085815" y="44166"/>
                  <a:pt x="2866644" y="18288"/>
                </a:cubicBezTo>
                <a:cubicBezTo>
                  <a:pt x="2647473" y="-7590"/>
                  <a:pt x="2580474" y="31338"/>
                  <a:pt x="2304288" y="18288"/>
                </a:cubicBezTo>
                <a:cubicBezTo>
                  <a:pt x="2028102" y="5238"/>
                  <a:pt x="1863008" y="-2001"/>
                  <a:pt x="1577340" y="18288"/>
                </a:cubicBezTo>
                <a:cubicBezTo>
                  <a:pt x="1291672" y="38577"/>
                  <a:pt x="1243931" y="9893"/>
                  <a:pt x="973836" y="18288"/>
                </a:cubicBezTo>
                <a:cubicBezTo>
                  <a:pt x="703741" y="26683"/>
                  <a:pt x="317656" y="-5910"/>
                  <a:pt x="0" y="18288"/>
                </a:cubicBezTo>
                <a:cubicBezTo>
                  <a:pt x="683" y="12014"/>
                  <a:pt x="724" y="5908"/>
                  <a:pt x="0" y="0"/>
                </a:cubicBezTo>
                <a:close/>
              </a:path>
              <a:path w="4114800" h="18288" stroke="0" extrusionOk="0">
                <a:moveTo>
                  <a:pt x="0" y="0"/>
                </a:moveTo>
                <a:cubicBezTo>
                  <a:pt x="276109" y="5266"/>
                  <a:pt x="325589" y="-19584"/>
                  <a:pt x="644652" y="0"/>
                </a:cubicBezTo>
                <a:cubicBezTo>
                  <a:pt x="963715" y="19584"/>
                  <a:pt x="1064991" y="6066"/>
                  <a:pt x="1207008" y="0"/>
                </a:cubicBezTo>
                <a:cubicBezTo>
                  <a:pt x="1349025" y="-6066"/>
                  <a:pt x="1791724" y="14506"/>
                  <a:pt x="1975104" y="0"/>
                </a:cubicBezTo>
                <a:cubicBezTo>
                  <a:pt x="2158484" y="-14506"/>
                  <a:pt x="2397469" y="20822"/>
                  <a:pt x="2619756" y="0"/>
                </a:cubicBezTo>
                <a:cubicBezTo>
                  <a:pt x="2842043" y="-20822"/>
                  <a:pt x="2992157" y="20388"/>
                  <a:pt x="3264408" y="0"/>
                </a:cubicBezTo>
                <a:cubicBezTo>
                  <a:pt x="3536659" y="-20388"/>
                  <a:pt x="3855620" y="38211"/>
                  <a:pt x="4114800" y="0"/>
                </a:cubicBezTo>
                <a:cubicBezTo>
                  <a:pt x="4113902" y="7180"/>
                  <a:pt x="4114969" y="13790"/>
                  <a:pt x="4114800" y="18288"/>
                </a:cubicBezTo>
                <a:cubicBezTo>
                  <a:pt x="3968901" y="8593"/>
                  <a:pt x="3623428" y="17559"/>
                  <a:pt x="3429000" y="18288"/>
                </a:cubicBezTo>
                <a:cubicBezTo>
                  <a:pt x="3234572" y="19017"/>
                  <a:pt x="3085079" y="41804"/>
                  <a:pt x="2866644" y="18288"/>
                </a:cubicBezTo>
                <a:cubicBezTo>
                  <a:pt x="2648209" y="-5228"/>
                  <a:pt x="2451737" y="24580"/>
                  <a:pt x="2180844" y="18288"/>
                </a:cubicBezTo>
                <a:cubicBezTo>
                  <a:pt x="1909951" y="11996"/>
                  <a:pt x="1681589" y="12244"/>
                  <a:pt x="1495044" y="18288"/>
                </a:cubicBezTo>
                <a:cubicBezTo>
                  <a:pt x="1308499" y="24332"/>
                  <a:pt x="1136614" y="21789"/>
                  <a:pt x="850392" y="18288"/>
                </a:cubicBezTo>
                <a:cubicBezTo>
                  <a:pt x="564170" y="14787"/>
                  <a:pt x="210636" y="54701"/>
                  <a:pt x="0" y="18288"/>
                </a:cubicBezTo>
                <a:cubicBezTo>
                  <a:pt x="571" y="10093"/>
                  <a:pt x="-125" y="8407"/>
                  <a:pt x="0" y="0"/>
                </a:cubicBezTo>
                <a:close/>
              </a:path>
            </a:pathLst>
          </a:custGeom>
          <a:solidFill>
            <a:srgbClr val="CE7242"/>
          </a:solidFill>
          <a:ln w="38100" cap="rnd">
            <a:solidFill>
              <a:srgbClr val="CE724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87A1482-28BE-4227-B155-3D28334D1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Materials: </a:t>
            </a:r>
          </a:p>
          <a:p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Paper Plate </a:t>
            </a:r>
          </a:p>
          <a:p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Paint </a:t>
            </a:r>
          </a:p>
          <a:p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Coloured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Cardboard </a:t>
            </a:r>
          </a:p>
          <a:p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Glue </a:t>
            </a:r>
          </a:p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5755403" y="1971579"/>
              <a:ext cx="360" cy="216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37403" y="1956150"/>
                <a:ext cx="36000" cy="32709"/>
              </a:xfrm>
              <a:prstGeom prst="rect">
                <a:avLst/>
              </a:prstGeom>
            </p:spPr>
          </p:pic>
        </mc:Fallback>
      </mc:AlternateContent>
      <p:pic>
        <p:nvPicPr>
          <p:cNvPr id="4" name="Picture 2" descr="Gorgeous Paper Plate Peacock Craft">
            <a:extLst>
              <a:ext uri="{FF2B5EF4-FFF2-40B4-BE49-F238E27FC236}">
                <a16:creationId xmlns:a16="http://schemas.microsoft.com/office/drawing/2014/main" id="{CF57318A-C5B2-457A-B9BB-32846EF505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9048" y="699516"/>
            <a:ext cx="5458968" cy="5458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1014362-A2A2-4765-BBEA-A694471AB710}"/>
              </a:ext>
            </a:extLst>
          </p:cNvPr>
          <p:cNvSpPr/>
          <p:nvPr/>
        </p:nvSpPr>
        <p:spPr>
          <a:xfrm>
            <a:off x="527538" y="2660904"/>
            <a:ext cx="4937526" cy="34975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066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284D4-FFDD-4AE4-AA2C-8E0C65376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105" y="133835"/>
            <a:ext cx="4894257" cy="1481328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3900"/>
              <a:t>What materials do we need to make: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87A1482-28BE-4227-B155-3D28334D1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Materials: </a:t>
            </a:r>
          </a:p>
          <a:p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Paper Plate </a:t>
            </a:r>
          </a:p>
          <a:p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Paint </a:t>
            </a:r>
          </a:p>
          <a:p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Coloured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Cardboard </a:t>
            </a:r>
          </a:p>
          <a:p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Glue </a:t>
            </a:r>
          </a:p>
          <a:p>
            <a:endParaRPr lang="en-US" dirty="0"/>
          </a:p>
        </p:txBody>
      </p:sp>
      <p:pic>
        <p:nvPicPr>
          <p:cNvPr id="4" name="Picture 2" descr="Gorgeous Paper Plate Peacock Craft">
            <a:extLst>
              <a:ext uri="{FF2B5EF4-FFF2-40B4-BE49-F238E27FC236}">
                <a16:creationId xmlns:a16="http://schemas.microsoft.com/office/drawing/2014/main" id="{CF57318A-C5B2-457A-B9BB-32846EF505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88459" y="511094"/>
            <a:ext cx="5458968" cy="5458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1977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B831B6F-405A-4B47-B9BB-5CA88F2858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9C56D1-F2EF-4A1B-B813-0E55C40A3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9128" y="638089"/>
            <a:ext cx="4818888" cy="1476801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How would you build it? </a:t>
            </a:r>
            <a:endParaRPr lang="en-GB"/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9128" y="2381825"/>
            <a:ext cx="4114800" cy="18288"/>
          </a:xfrm>
          <a:custGeom>
            <a:avLst/>
            <a:gdLst>
              <a:gd name="connsiteX0" fmla="*/ 0 w 4114800"/>
              <a:gd name="connsiteY0" fmla="*/ 0 h 18288"/>
              <a:gd name="connsiteX1" fmla="*/ 768096 w 4114800"/>
              <a:gd name="connsiteY1" fmla="*/ 0 h 18288"/>
              <a:gd name="connsiteX2" fmla="*/ 1495044 w 4114800"/>
              <a:gd name="connsiteY2" fmla="*/ 0 h 18288"/>
              <a:gd name="connsiteX3" fmla="*/ 2221992 w 4114800"/>
              <a:gd name="connsiteY3" fmla="*/ 0 h 18288"/>
              <a:gd name="connsiteX4" fmla="*/ 2784348 w 4114800"/>
              <a:gd name="connsiteY4" fmla="*/ 0 h 18288"/>
              <a:gd name="connsiteX5" fmla="*/ 3387852 w 4114800"/>
              <a:gd name="connsiteY5" fmla="*/ 0 h 18288"/>
              <a:gd name="connsiteX6" fmla="*/ 4114800 w 4114800"/>
              <a:gd name="connsiteY6" fmla="*/ 0 h 18288"/>
              <a:gd name="connsiteX7" fmla="*/ 4114800 w 4114800"/>
              <a:gd name="connsiteY7" fmla="*/ 18288 h 18288"/>
              <a:gd name="connsiteX8" fmla="*/ 3429000 w 4114800"/>
              <a:gd name="connsiteY8" fmla="*/ 18288 h 18288"/>
              <a:gd name="connsiteX9" fmla="*/ 2866644 w 4114800"/>
              <a:gd name="connsiteY9" fmla="*/ 18288 h 18288"/>
              <a:gd name="connsiteX10" fmla="*/ 2304288 w 4114800"/>
              <a:gd name="connsiteY10" fmla="*/ 18288 h 18288"/>
              <a:gd name="connsiteX11" fmla="*/ 1577340 w 4114800"/>
              <a:gd name="connsiteY11" fmla="*/ 18288 h 18288"/>
              <a:gd name="connsiteX12" fmla="*/ 973836 w 4114800"/>
              <a:gd name="connsiteY12" fmla="*/ 18288 h 18288"/>
              <a:gd name="connsiteX13" fmla="*/ 0 w 4114800"/>
              <a:gd name="connsiteY13" fmla="*/ 18288 h 18288"/>
              <a:gd name="connsiteX14" fmla="*/ 0 w 4114800"/>
              <a:gd name="connsiteY1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14800" h="18288" fill="none" extrusionOk="0">
                <a:moveTo>
                  <a:pt x="0" y="0"/>
                </a:moveTo>
                <a:cubicBezTo>
                  <a:pt x="338280" y="-26110"/>
                  <a:pt x="483942" y="6555"/>
                  <a:pt x="768096" y="0"/>
                </a:cubicBezTo>
                <a:cubicBezTo>
                  <a:pt x="1052250" y="-6555"/>
                  <a:pt x="1331484" y="24616"/>
                  <a:pt x="1495044" y="0"/>
                </a:cubicBezTo>
                <a:cubicBezTo>
                  <a:pt x="1658604" y="-24616"/>
                  <a:pt x="2056661" y="-33562"/>
                  <a:pt x="2221992" y="0"/>
                </a:cubicBezTo>
                <a:cubicBezTo>
                  <a:pt x="2387323" y="33562"/>
                  <a:pt x="2629463" y="-20094"/>
                  <a:pt x="2784348" y="0"/>
                </a:cubicBezTo>
                <a:cubicBezTo>
                  <a:pt x="2939233" y="20094"/>
                  <a:pt x="3151981" y="1524"/>
                  <a:pt x="3387852" y="0"/>
                </a:cubicBezTo>
                <a:cubicBezTo>
                  <a:pt x="3623723" y="-1524"/>
                  <a:pt x="3882724" y="26165"/>
                  <a:pt x="4114800" y="0"/>
                </a:cubicBezTo>
                <a:cubicBezTo>
                  <a:pt x="4114300" y="8855"/>
                  <a:pt x="4114909" y="14521"/>
                  <a:pt x="4114800" y="18288"/>
                </a:cubicBezTo>
                <a:cubicBezTo>
                  <a:pt x="3910038" y="37744"/>
                  <a:pt x="3683432" y="-3969"/>
                  <a:pt x="3429000" y="18288"/>
                </a:cubicBezTo>
                <a:cubicBezTo>
                  <a:pt x="3174568" y="40545"/>
                  <a:pt x="3085815" y="44166"/>
                  <a:pt x="2866644" y="18288"/>
                </a:cubicBezTo>
                <a:cubicBezTo>
                  <a:pt x="2647473" y="-7590"/>
                  <a:pt x="2580474" y="31338"/>
                  <a:pt x="2304288" y="18288"/>
                </a:cubicBezTo>
                <a:cubicBezTo>
                  <a:pt x="2028102" y="5238"/>
                  <a:pt x="1863008" y="-2001"/>
                  <a:pt x="1577340" y="18288"/>
                </a:cubicBezTo>
                <a:cubicBezTo>
                  <a:pt x="1291672" y="38577"/>
                  <a:pt x="1243931" y="9893"/>
                  <a:pt x="973836" y="18288"/>
                </a:cubicBezTo>
                <a:cubicBezTo>
                  <a:pt x="703741" y="26683"/>
                  <a:pt x="317656" y="-5910"/>
                  <a:pt x="0" y="18288"/>
                </a:cubicBezTo>
                <a:cubicBezTo>
                  <a:pt x="683" y="12014"/>
                  <a:pt x="724" y="5908"/>
                  <a:pt x="0" y="0"/>
                </a:cubicBezTo>
                <a:close/>
              </a:path>
              <a:path w="4114800" h="18288" stroke="0" extrusionOk="0">
                <a:moveTo>
                  <a:pt x="0" y="0"/>
                </a:moveTo>
                <a:cubicBezTo>
                  <a:pt x="276109" y="5266"/>
                  <a:pt x="325589" y="-19584"/>
                  <a:pt x="644652" y="0"/>
                </a:cubicBezTo>
                <a:cubicBezTo>
                  <a:pt x="963715" y="19584"/>
                  <a:pt x="1064991" y="6066"/>
                  <a:pt x="1207008" y="0"/>
                </a:cubicBezTo>
                <a:cubicBezTo>
                  <a:pt x="1349025" y="-6066"/>
                  <a:pt x="1791724" y="14506"/>
                  <a:pt x="1975104" y="0"/>
                </a:cubicBezTo>
                <a:cubicBezTo>
                  <a:pt x="2158484" y="-14506"/>
                  <a:pt x="2397469" y="20822"/>
                  <a:pt x="2619756" y="0"/>
                </a:cubicBezTo>
                <a:cubicBezTo>
                  <a:pt x="2842043" y="-20822"/>
                  <a:pt x="2992157" y="20388"/>
                  <a:pt x="3264408" y="0"/>
                </a:cubicBezTo>
                <a:cubicBezTo>
                  <a:pt x="3536659" y="-20388"/>
                  <a:pt x="3855620" y="38211"/>
                  <a:pt x="4114800" y="0"/>
                </a:cubicBezTo>
                <a:cubicBezTo>
                  <a:pt x="4113902" y="7180"/>
                  <a:pt x="4114969" y="13790"/>
                  <a:pt x="4114800" y="18288"/>
                </a:cubicBezTo>
                <a:cubicBezTo>
                  <a:pt x="3968901" y="8593"/>
                  <a:pt x="3623428" y="17559"/>
                  <a:pt x="3429000" y="18288"/>
                </a:cubicBezTo>
                <a:cubicBezTo>
                  <a:pt x="3234572" y="19017"/>
                  <a:pt x="3085079" y="41804"/>
                  <a:pt x="2866644" y="18288"/>
                </a:cubicBezTo>
                <a:cubicBezTo>
                  <a:pt x="2648209" y="-5228"/>
                  <a:pt x="2451737" y="24580"/>
                  <a:pt x="2180844" y="18288"/>
                </a:cubicBezTo>
                <a:cubicBezTo>
                  <a:pt x="1909951" y="11996"/>
                  <a:pt x="1681589" y="12244"/>
                  <a:pt x="1495044" y="18288"/>
                </a:cubicBezTo>
                <a:cubicBezTo>
                  <a:pt x="1308499" y="24332"/>
                  <a:pt x="1136614" y="21789"/>
                  <a:pt x="850392" y="18288"/>
                </a:cubicBezTo>
                <a:cubicBezTo>
                  <a:pt x="564170" y="14787"/>
                  <a:pt x="210636" y="54701"/>
                  <a:pt x="0" y="18288"/>
                </a:cubicBezTo>
                <a:cubicBezTo>
                  <a:pt x="571" y="10093"/>
                  <a:pt x="-125" y="8407"/>
                  <a:pt x="0" y="0"/>
                </a:cubicBezTo>
                <a:close/>
              </a:path>
            </a:pathLst>
          </a:custGeom>
          <a:solidFill>
            <a:srgbClr val="CE7242"/>
          </a:solidFill>
          <a:ln w="38100" cap="rnd">
            <a:solidFill>
              <a:srgbClr val="CE724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DC6CFA6-BA39-419F-AF01-AC5DCDE4D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9128" y="2664886"/>
            <a:ext cx="4818888" cy="3550789"/>
          </a:xfrm>
        </p:spPr>
        <p:txBody>
          <a:bodyPr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mic Sans MS" panose="030F0702030302020204" pitchFamily="66" charset="0"/>
              </a:rPr>
              <a:t>Construction: </a:t>
            </a:r>
          </a:p>
          <a:p>
            <a:r>
              <a:rPr lang="en-US" dirty="0">
                <a:latin typeface="Comic Sans MS" panose="030F0702030302020204" pitchFamily="66" charset="0"/>
              </a:rPr>
              <a:t>Cut the shape of the mouth into the fish. </a:t>
            </a:r>
          </a:p>
          <a:p>
            <a:r>
              <a:rPr lang="en-US" dirty="0">
                <a:latin typeface="Comic Sans MS" panose="030F0702030302020204" pitchFamily="66" charset="0"/>
              </a:rPr>
              <a:t>Use the ‘cut out part’ to make the fins. </a:t>
            </a:r>
          </a:p>
          <a:p>
            <a:r>
              <a:rPr lang="en-US" dirty="0">
                <a:latin typeface="Comic Sans MS" panose="030F0702030302020204" pitchFamily="66" charset="0"/>
              </a:rPr>
              <a:t>Use different </a:t>
            </a:r>
            <a:r>
              <a:rPr lang="en-US" dirty="0" err="1">
                <a:latin typeface="Comic Sans MS" panose="030F0702030302020204" pitchFamily="66" charset="0"/>
              </a:rPr>
              <a:t>colours</a:t>
            </a:r>
            <a:r>
              <a:rPr lang="en-US" dirty="0">
                <a:latin typeface="Comic Sans MS" panose="030F0702030302020204" pitchFamily="66" charset="0"/>
              </a:rPr>
              <a:t> of card/paper to create the scales.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6436237" y="1971579"/>
              <a:ext cx="360" cy="216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18237" y="1956150"/>
                <a:ext cx="36000" cy="32709"/>
              </a:xfrm>
              <a:prstGeom prst="rect">
                <a:avLst/>
              </a:prstGeom>
            </p:spPr>
          </p:pic>
        </mc:Fallback>
      </mc:AlternateContent>
      <p:pic>
        <p:nvPicPr>
          <p:cNvPr id="4" name="Picture 6" descr="Paper Plate Fish Craft - Rainbow Paper Circles - Easy Peasy and Fun">
            <a:extLst>
              <a:ext uri="{FF2B5EF4-FFF2-40B4-BE49-F238E27FC236}">
                <a16:creationId xmlns:a16="http://schemas.microsoft.com/office/drawing/2014/main" id="{92E4F663-A2A2-4C2A-98DE-BBBCA76962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0936" y="699516"/>
            <a:ext cx="5458968" cy="5458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39199EC-3084-4DB6-A900-570BF45B53C8}"/>
              </a:ext>
            </a:extLst>
          </p:cNvPr>
          <p:cNvSpPr/>
          <p:nvPr/>
        </p:nvSpPr>
        <p:spPr>
          <a:xfrm>
            <a:off x="6739128" y="2565862"/>
            <a:ext cx="4818888" cy="35507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865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C56D1-F2EF-4A1B-B813-0E55C40A3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9128" y="139325"/>
            <a:ext cx="4818888" cy="1476801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How would you build it?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DC6CFA6-BA39-419F-AF01-AC5DCDE4D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9128" y="2664886"/>
            <a:ext cx="4818888" cy="3550789"/>
          </a:xfrm>
        </p:spPr>
        <p:txBody>
          <a:bodyPr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mic Sans MS" panose="030F0702030302020204" pitchFamily="66" charset="0"/>
              </a:rPr>
              <a:t>Construction: </a:t>
            </a:r>
          </a:p>
          <a:p>
            <a:r>
              <a:rPr lang="en-US" dirty="0">
                <a:latin typeface="Comic Sans MS" panose="030F0702030302020204" pitchFamily="66" charset="0"/>
              </a:rPr>
              <a:t>Cut the shape of the mouth into the fish. </a:t>
            </a:r>
          </a:p>
          <a:p>
            <a:r>
              <a:rPr lang="en-US" dirty="0">
                <a:latin typeface="Comic Sans MS" panose="030F0702030302020204" pitchFamily="66" charset="0"/>
              </a:rPr>
              <a:t>Use the ‘cut out part’ to make the fins. </a:t>
            </a:r>
          </a:p>
          <a:p>
            <a:r>
              <a:rPr lang="en-US" dirty="0">
                <a:latin typeface="Comic Sans MS" panose="030F0702030302020204" pitchFamily="66" charset="0"/>
              </a:rPr>
              <a:t>Use different </a:t>
            </a:r>
            <a:r>
              <a:rPr lang="en-US" dirty="0" err="1">
                <a:latin typeface="Comic Sans MS" panose="030F0702030302020204" pitchFamily="66" charset="0"/>
              </a:rPr>
              <a:t>colours</a:t>
            </a:r>
            <a:r>
              <a:rPr lang="en-US" dirty="0">
                <a:latin typeface="Comic Sans MS" panose="030F0702030302020204" pitchFamily="66" charset="0"/>
              </a:rPr>
              <a:t> of card/paper to create the scales. </a:t>
            </a:r>
          </a:p>
        </p:txBody>
      </p:sp>
      <p:pic>
        <p:nvPicPr>
          <p:cNvPr id="4" name="Picture 6" descr="Paper Plate Fish Craft - Rainbow Paper Circles - Easy Peasy and Fun">
            <a:extLst>
              <a:ext uri="{FF2B5EF4-FFF2-40B4-BE49-F238E27FC236}">
                <a16:creationId xmlns:a16="http://schemas.microsoft.com/office/drawing/2014/main" id="{92E4F663-A2A2-4C2A-98DE-BBBCA76962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0936" y="699516"/>
            <a:ext cx="5458968" cy="5458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4438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4C923-D496-42BA-8CB6-2ABB94C03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C5BC9C-709F-4BD7-B4F4-70AFE9008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Comic Sans MS" panose="030F0702030302020204" pitchFamily="66" charset="0"/>
              </a:rPr>
              <a:t>Use the pictures throughout the PowerPoint to gather ideas on your chosen animal. </a:t>
            </a:r>
          </a:p>
          <a:p>
            <a:pPr>
              <a:buFontTx/>
              <a:buChar char="-"/>
            </a:pPr>
            <a:r>
              <a:rPr lang="en-GB" dirty="0">
                <a:latin typeface="Comic Sans MS" panose="030F0702030302020204" pitchFamily="66" charset="0"/>
              </a:rPr>
              <a:t>If you do not have a paper plate, please use paper that can be cut into a circle. </a:t>
            </a:r>
          </a:p>
          <a:p>
            <a:pPr>
              <a:buFontTx/>
              <a:buChar char="-"/>
            </a:pPr>
            <a:r>
              <a:rPr lang="en-GB" dirty="0">
                <a:latin typeface="Comic Sans MS" panose="030F0702030302020204" pitchFamily="66" charset="0"/>
              </a:rPr>
              <a:t>Have fun with this activity!</a:t>
            </a:r>
          </a:p>
        </p:txBody>
      </p:sp>
    </p:spTree>
    <p:extLst>
      <p:ext uri="{BB962C8B-B14F-4D97-AF65-F5344CB8AC3E}">
        <p14:creationId xmlns:p14="http://schemas.microsoft.com/office/powerpoint/2010/main" val="739475367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RegularSeedLeftStep">
      <a:dk1>
        <a:srgbClr val="000000"/>
      </a:dk1>
      <a:lt1>
        <a:srgbClr val="FFFFFF"/>
      </a:lt1>
      <a:dk2>
        <a:srgbClr val="242F41"/>
      </a:dk2>
      <a:lt2>
        <a:srgbClr val="E2E6E8"/>
      </a:lt2>
      <a:accent1>
        <a:srgbClr val="CE7242"/>
      </a:accent1>
      <a:accent2>
        <a:srgbClr val="BC303B"/>
      </a:accent2>
      <a:accent3>
        <a:srgbClr val="CE4287"/>
      </a:accent3>
      <a:accent4>
        <a:srgbClr val="BC30AF"/>
      </a:accent4>
      <a:accent5>
        <a:srgbClr val="A042CE"/>
      </a:accent5>
      <a:accent6>
        <a:srgbClr val="6444C2"/>
      </a:accent6>
      <a:hlink>
        <a:srgbClr val="3B8AB3"/>
      </a:hlink>
      <a:folHlink>
        <a:srgbClr val="7F7F7F"/>
      </a:folHlink>
    </a:clrScheme>
    <a:fontScheme name="Sketchy_SerifHand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170</Words>
  <Application>Microsoft Office PowerPoint</Application>
  <PresentationFormat>Widescreen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Comic Sans MS</vt:lpstr>
      <vt:lpstr>Modern Love</vt:lpstr>
      <vt:lpstr>The Hand</vt:lpstr>
      <vt:lpstr>SketchyVTI</vt:lpstr>
      <vt:lpstr>Paper Plate Art </vt:lpstr>
      <vt:lpstr>Here are some examples: </vt:lpstr>
      <vt:lpstr>And some more…</vt:lpstr>
      <vt:lpstr>What materials do we need to make: </vt:lpstr>
      <vt:lpstr>What materials do we need to make: </vt:lpstr>
      <vt:lpstr>How would you build it? </vt:lpstr>
      <vt:lpstr>How would you build it? </vt:lpstr>
      <vt:lpstr>Activity: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Plate Art </dc:title>
  <dc:creator>Emily MacMillan</dc:creator>
  <cp:lastModifiedBy>Emily MacMillan</cp:lastModifiedBy>
  <cp:revision>2</cp:revision>
  <dcterms:created xsi:type="dcterms:W3CDTF">2020-06-11T21:46:48Z</dcterms:created>
  <dcterms:modified xsi:type="dcterms:W3CDTF">2020-06-13T14:17:13Z</dcterms:modified>
</cp:coreProperties>
</file>