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ink/ink1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compatMode="1" embedTrueTypeFonts="1">
  <p:sldMasterIdLst>
    <p:sldMasterId id="2147483660" r:id="rId1"/>
  </p:sldMasterIdLst>
  <p:notesMasterIdLst>
    <p:notesMasterId r:id="rId12"/>
  </p:notesMasterIdLst>
  <p:handoutMasterIdLst>
    <p:handoutMasterId r:id="rId13"/>
  </p:handoutMasterIdLst>
  <p:sldIdLst>
    <p:sldId id="301" r:id="rId2"/>
    <p:sldId id="258" r:id="rId3"/>
    <p:sldId id="263" r:id="rId4"/>
    <p:sldId id="289" r:id="rId5"/>
    <p:sldId id="290" r:id="rId6"/>
    <p:sldId id="292" r:id="rId7"/>
    <p:sldId id="293" r:id="rId8"/>
    <p:sldId id="291" r:id="rId9"/>
    <p:sldId id="300" r:id="rId10"/>
    <p:sldId id="267" r:id="rId11"/>
  </p:sldIdLst>
  <p:sldSz cx="9144000" cy="6858000" type="screen4x3"/>
  <p:notesSz cx="6858000" cy="9144000"/>
  <p:embeddedFontLst>
    <p:embeddedFont>
      <p:font typeface="Calibri" panose="020F0502020204030204" pitchFamily="34" charset="0"/>
      <p:regular r:id="rId14"/>
      <p:bold r:id="rId15"/>
      <p:italic r:id="rId16"/>
      <p:boldItalic r:id="rId17"/>
    </p:embeddedFont>
    <p:embeddedFont>
      <p:font typeface="Sassoon Infant Md" panose="02000603050000020003" pitchFamily="2" charset="0"/>
      <p:regular r:id="rId18"/>
    </p:embeddedFont>
    <p:embeddedFont>
      <p:font typeface="Sassoon Infant Rg" panose="02000803050000020003" pitchFamily="2" charset="0"/>
      <p:regular r:id="rId19"/>
      <p:bold r:id="rId20"/>
      <p:italic r:id="rId21"/>
    </p:embeddedFont>
  </p:embeddedFont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Sassoon Infant Rg" panose="02000803050000020003" pitchFamily="2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Sassoon Infant Rg" panose="02000803050000020003" pitchFamily="2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Sassoon Infant Rg" panose="02000803050000020003" pitchFamily="2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Sassoon Infant Rg" panose="02000803050000020003" pitchFamily="2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Sassoon Infant Rg" panose="02000803050000020003" pitchFamily="2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Sassoon Infant Rg" panose="02000803050000020003" pitchFamily="2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Sassoon Infant Rg" panose="02000803050000020003" pitchFamily="2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Sassoon Infant Rg" panose="02000803050000020003" pitchFamily="2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Sassoon Infant Rg" panose="02000803050000020003" pitchFamily="2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  <p15:guide id="3" pos="317">
          <p15:clr>
            <a:srgbClr val="A4A3A4"/>
          </p15:clr>
        </p15:guide>
        <p15:guide id="4" orient="horz" pos="3997">
          <p15:clr>
            <a:srgbClr val="A4A3A4"/>
          </p15:clr>
        </p15:guide>
        <p15:guide id="5" pos="5443">
          <p15:clr>
            <a:srgbClr val="A4A3A4"/>
          </p15:clr>
        </p15:guide>
        <p15:guide id="6" orient="horz" pos="323">
          <p15:clr>
            <a:srgbClr val="A4A3A4"/>
          </p15:clr>
        </p15:guide>
        <p15:guide id="7" pos="499">
          <p15:clr>
            <a:srgbClr val="A4A3A4"/>
          </p15:clr>
        </p15:guide>
        <p15:guide id="8" orient="horz" pos="459">
          <p15:clr>
            <a:srgbClr val="A4A3A4"/>
          </p15:clr>
        </p15:guide>
        <p15:guide id="9" orient="horz" pos="3838">
          <p15:clr>
            <a:srgbClr val="A4A3A4"/>
          </p15:clr>
        </p15:guide>
        <p15:guide id="10" pos="5284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314" autoAdjust="0"/>
    <p:restoredTop sz="94660"/>
  </p:normalViewPr>
  <p:slideViewPr>
    <p:cSldViewPr snapToGrid="0">
      <p:cViewPr varScale="1">
        <p:scale>
          <a:sx n="93" d="100"/>
          <a:sy n="93" d="100"/>
        </p:scale>
        <p:origin x="2032" y="200"/>
      </p:cViewPr>
      <p:guideLst>
        <p:guide orient="horz" pos="2160"/>
        <p:guide pos="2880"/>
        <p:guide pos="317"/>
        <p:guide orient="horz" pos="3997"/>
        <p:guide pos="5443"/>
        <p:guide orient="horz" pos="323"/>
        <p:guide pos="499"/>
        <p:guide orient="horz" pos="459"/>
        <p:guide orient="horz" pos="3838"/>
        <p:guide pos="5284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6" d="100"/>
          <a:sy n="86" d="100"/>
        </p:scale>
        <p:origin x="2928" y="7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18" Type="http://schemas.openxmlformats.org/officeDocument/2006/relationships/font" Target="fonts/font5.fntdata"/><Relationship Id="rId3" Type="http://schemas.openxmlformats.org/officeDocument/2006/relationships/slide" Target="slides/slide2.xml"/><Relationship Id="rId21" Type="http://schemas.openxmlformats.org/officeDocument/2006/relationships/font" Target="fonts/font8.fntdata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font" Target="fonts/font4.fntdata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font" Target="fonts/font3.fntdata"/><Relationship Id="rId20" Type="http://schemas.openxmlformats.org/officeDocument/2006/relationships/font" Target="fonts/font7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font" Target="fonts/font2.fntdata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font" Target="fonts/font6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1.fntdata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BD1F7BF3-FC04-7142-A0E0-5EA8FB9FC228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A48CEFE-0CC8-0D4F-A7D9-AA58D410F99A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2741FCF7-6BD7-FA45-8498-E28481AFD5A6}" type="datetimeFigureOut">
              <a:rPr lang="en-GB"/>
              <a:pPr>
                <a:defRPr/>
              </a:pPr>
              <a:t>27/01/2021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D9BB91C-DA8A-3342-AD92-4DF282F7B1CA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417D8F7-082F-674F-9BD1-FE5DC46E52FB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anose="020F0502020204030204" pitchFamily="34" charset="0"/>
              </a:defRPr>
            </a:lvl1pPr>
          </a:lstStyle>
          <a:p>
            <a:fld id="{6FC79081-14F5-2048-B3CF-2786F5A51BD1}" type="slidenum">
              <a:rPr lang="en-GB" altLang="en-US"/>
              <a:pPr/>
              <a:t>‹#›</a:t>
            </a:fld>
            <a:endParaRPr lang="en-GB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39.7093" units="1/cm"/>
          <inkml:channelProperty channel="Y" name="resolution" value="39.58763" units="1/cm"/>
          <inkml:channelProperty channel="T" name="resolution" value="1" units="1/dev"/>
        </inkml:channelProperties>
      </inkml:inkSource>
      <inkml:timestamp xml:id="ts0" timeString="2021-01-26T12:53:20.757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11138 10840 0,'-25'0'93,"-25"24"-93,-74 26 16,-25 49 0,-49 50-1,-50-25-15,-25 25 16,0-25 0,25-25-1,50 25 1,49-49-16,0-1 15,25-24 1,0 49 0,50 0-16,-26-24 15,26 49 1,0 0 0,49-50-16,0 25 15,-25-24 1,50-26-1,-24-49-15,24 25 16,49-25 78,1-50-79,24 26-15,-49 24 16,49-25 0,-49 25-1,0 0-15,0 0 16,-25 25 46,0-1-46,0 1-16,-25 25 16</inkml:trace>
  <inkml:trace contextRef="#ctx0" brushRef="#br0" timeOffset="447.36">8682 12849 0,'0'49'94,"-25"26"-79,-24-1 1,49 1 0,-50 74-1,0-75-15,26 0 16,-1-24-1,25-25 1,0 0 0</inkml:trace>
  <inkml:trace contextRef="#ctx0" brushRef="#br0" timeOffset="3175.98">11510 13047 0,'-50'25'94,"25"74"-79,-24-24 1,-26 98 0,-24 51-16,25-51 15,-1-24 1,1-75-1,49 1 1,25-50-16,0-50 109,0-50-109,25 1 16,49-50 0,1-25-1,-1 25-15,0 25 16,-49 0 0,25 24-1,-25 26-15,24-1 16,-24 0-1,0 1 1,25-1-16,-26 25 16,1-24-1,-25 24 17,50 50 46,-25 24-63,-1 26 1,51 74-16,-26 0 16,1 24-1,0 1 1,-26-25-16,1-75 15,0-49 1,-25 0 0,0-75 171</inkml:trace>
  <inkml:trace contextRef="#ctx0" brushRef="#br0" timeOffset="4234.34">11832 13643 0,'-25'0'16,"-24"0"-1,24 0-15,-25 0 16,1 0 0,24 24-1,0-24 1,-24 0-16,24 0 15,-25 0 17,25 0 30,1 0 48,-1 0-95,0 0 1,-25 0-1,25 0 17,1 0-17,-1 0 17</inkml:trace>
  <inkml:trace contextRef="#ctx0" brushRef="#br0" timeOffset="5465.23">13023 13370 0,'49'0'125,"51"0"-110,-26 0 1,25 0-16,0 0 16,50 0-1,-49 0 1,-1-25-1,-25 25-15,1 0 16,-26 0 0,1 0-1,-25 0 1</inkml:trace>
  <inkml:trace contextRef="#ctx0" brushRef="#br0" timeOffset="6476.12">13271 13692 0,'25'0'156,"24"0"-140,26 0-1,24 0 1,0 0-16,50 0 16,-50 0-1,0 0 1,-49 25-1,24 0-15,-49-25 16,0 0 15</inkml:trace>
  <inkml:trace contextRef="#ctx0" brushRef="#br0" timeOffset="7803.83">14784 12923 0,'0'25'16,"0"25"-1,0-1 1,0 26-16,0 24 16,0 0-1,0-24 1,0-26-16,0 1 15,0-25 1,0-1 0,25-24 140,0-49-140,-1-1-16,1 25 15,0 1 1,0-1-1,0 0-15,-1 25 16,1 0 0,0 0-1,25 0-15,-26 0 16,26 0 0,-25 0-1,0 25 1,-1 0-16,-24 24 15,25-24 1,-25 49 0,0-24-16,0 0 15,-49-1 1,24 1 0,-25-50-16,-24 25 15,-1-25 1,1 0-1,0 0 1,-1 0-16,26 0 16,24-50-1,-25 25 1,50 0-16,-25 25 16,25-24-1</inkml:trace>
  <inkml:trace contextRef="#ctx0" brushRef="#br0" timeOffset="8697.36">15652 13122 0,'50'0'94,"-25"24"-79,-1 26 1,51-25 0,-26 25-16,1-50 15,0 49 1,-1-24 0,-24-25-1,0 25-15,49 0 16,-49-1-1,0 1 1,24 0-16,-49 0 16</inkml:trace>
  <inkml:trace contextRef="#ctx0" brushRef="#br0" timeOffset="9721.08">16247 13097 0,'-24'49'16,"-1"-24"15,-25 25-15,50-25-16,-49 24 15,24 1 1,-25 0-1,25-1-15,-24 1 16,49-25 0,-25-1-1,0 26 79,0-25-78,25 0-1,-24-1-15,24 1 16,-25-25 0,25 25-1</inkml:trace>
  <inkml:trace contextRef="#ctx0" brushRef="#br0" timeOffset="11306.05">16917 12601 0,'0'25'16,"0"-1"0,0 26-16,0 0 15,-25 24 1,25 0 0,0 1-1,0-1-15,-24 1 16,24-26-1,0-24 1,0 0 15,0 0 79,0 0-95,0-1-15,0 26 16,0-25 0,0 0-1,0-1-15,-25-24 16,25 25-1,0 0 1,0 0 0,0 0-1,0 24 17,0 1-17,0-100 126,0 25-126,0-24-15,0 24 16,0-25 0,0 1-1,0 24-15,0 0 16,0 0 0,25 1-1,-25-26-15,24 25 16,1 0-1,0 0 1,-25 1 0,50 24-16,-26-25 15,1 25 1,0 0 0,25 0-1,-26 0 1,1 0-1,0 0 1,0 25-16,-25 49 16,25 25-1,-25 1-15,0-26 16,0-24 0,0-26-1,0 1 1,0 0-1,24-25 79,1 0-94</inkml:trace>
  <inkml:trace contextRef="#ctx0" brushRef="#br0" timeOffset="15380.11">14660 14238 0,'50'0'125,"-26"0"-109,26 0-1,-25 0 1,0 0-1,-1 0 1,1 0 0,0 0 15,0-25-31,0 25 31,-25-25-15,49 25-16,-24-25 31,0 1 0,-25-1-31,25 25 16,-1-25 0,-24 0-1,25 25 1,-25-49-1,25 24 1,0 0 0,-25 0-16,49-24 15,-49 24 1,50-50 0,-25 51-16,0-26 31,-25 25-16,24 0-15,1 1 16,-25-1 0,25-25-1,-25 25 1,25 25 15,-25-74 32,0 24-63,0 1 15,0-1 1,0 25 0,0-24-16,-25-1 15,0 0 1,0-24-1,-24 24 1,24 1-16,-25-1 16,1 1-1,24-1 1,-49 25 0,49 0-16,0 1 15,-25-1 1,26 25-1,-1-25-15,-25 25 16,25-25 0,1 25-1,-51 0-15,50 0 16,1 0 0,-26 0-1,0 0 1,26 0-16,-1 25 15,0 0 1,0 0 0,-25-1-16,50 26 15,-24-25 1,-26 0 0,50 24-1,-25-24-15,25 0 16,-25 24-1,25 1 1,-24 0-16,24-26 16,-25 51-1,25-25 1,0-1-16,-25 1 16,25-1-1,0 26 1,0-1-16,-25 1 15,25-26 1,0 26 0,0-26-1,0-24-15,0 25 16,0-26 0,0 26-1,0-25-15,0 0 16,0 49-1,25-49 1,-25 0 0,25 24-16,0-24 31,-25 25-15,24-26-16,1 1 15,0 0 1,-25 0-1,25 25 1,0-26-16,-25 1 16,49 0-1,-24 0 17,0-25-1,25 0-16,-26 0 17,26 0-32,-25 0 15,0-25 1,24 0 0,-24 0-1,0 1-15,0 24 16,-1-25-1,-24 0 1,25 0 0,-25 0 15,0-24-15,25 24-1,-25 0 1,0-25-1,25 26 1</inkml:trace>
  <inkml:trace contextRef="#ctx0" brushRef="#br0" timeOffset="22243.17">11857 14560 0,'0'25'156,"0"25"-140,0 24-16,0 1 15,0-26 1,0-24 0,0 0-16,0 0 140,0-1-124,0 1-16,0 0 16,0-75 187,0 26-188,0-1 1,25-25 0,24 1-16,-49 24 15,50 0 1,-25 0-1,0 0 1,-1 25 0,1 0-1,25 0 1,-25 0 15,-1 0-15,-24 25-1,0 0 1,0 0 31,0 0-31,0-1-1,0 1-15,0 0 16,0 0-1,0 0 1,-24-1 0,-1 1-1,0-25 1,0 25 0,0-25-16,1 25 15,24 0 1,-25-25-1,0 0-15,0 0 47,0 0-15</inkml:trace>
  <inkml:trace contextRef="#ctx0" brushRef="#br0" timeOffset="23122.71">12676 14660 0,'24'0'140,"1"0"-140,25 0 16,24 0 0,-24 0-1,-1 0-15,1 0 16,-25 0-1,24 0 1,-24 0 0</inkml:trace>
  <inkml:trace contextRef="#ctx0" brushRef="#br0" timeOffset="23856.09">12700 14858 0,'25'0'47,"0"0"-31,0 0-1,24 0-15,-24 0 16,0 0-1,25 0 1,-26 0-16,26 0 31,-25 0 1</inkml:trace>
  <inkml:trace contextRef="#ctx0" brushRef="#br0" timeOffset="25606.02">13544 14560 0,'49'-24'32,"-49"-1"-17,0 74 126,-24 1-125,-1-25-1,25 0 1,-25 24-16,25-24 31,0 0 32,-25-25-48,25 25 32,0-1-31,0-48 140,25-51-156,0 26 16,-25-26-1,49 1 1,-24 49-1,0 0 95,-25 0-95,0-24 95,25 49-95,-25-25-15,25 25 47,-1 25-15,1 49-17,25-24-15,-25-25 16,-25 49-1,24-74 1,-24 25 0,25 0-16,-25-1 15,25 1 1,-25 0 0,0 0-16,0 0 15,25-1 1,-25 1-1,25 0 1</inkml:trace>
  <inkml:trace contextRef="#ctx0" brushRef="#br0" timeOffset="26148.11">13841 14684 0,'-49'0'47,"-1"0"-32,1 0 1,-1 0-16,0 0 15,26 0 1,-1 0 0,-25 0-1</inkml:trace>
  <inkml:trace contextRef="#ctx0" brushRef="#br0" timeOffset="26846.88">14288 14684 0,'25'0'93,"24"0"-93,-24 0 16,0 0 15</inkml:trace>
  <inkml:trace contextRef="#ctx0" brushRef="#br0" timeOffset="28806.04">13395 14932 0,'25'0'78,"24"0"-63,-24 0 1,0 0 0,0 0-16,0 0 15,24 0 1,1 25-1,-25-25-15,24 0 32,-24 0-17,25 0 1,-26 0 31</inkml:trace>
  <inkml:trace contextRef="#ctx0" brushRef="#br0" timeOffset="30248.57">13618 15131 0,'0'49'156,"0"-24"-156,0 25 16,0-25-1,0 24 1,0 26-16,0-26 16,0-24-1,0 0 1,0 0-1,0-75 157,0 1-156,25-1 0,25 0-16,-50-24 15,24 74 1,-24-25-1,25 25-15,0 0 16,-25-25 15,25 25-15,0 0 0,-1 0 15,1 50-31,0-25 15,-25 24 1,25-24 0,-25 25-1,0-25-15,0-1 16,0 1 15,25-25-15,24 0 15,26-25-15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3F2B2409-E269-4646-8B13-B72DCC09D449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F9514B6-12CF-0D4D-9E36-4EBD02E758AE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948DCD82-6C7E-6440-80C0-509B16D0202A}" type="datetimeFigureOut">
              <a:rPr lang="en-GB"/>
              <a:pPr>
                <a:defRPr/>
              </a:pPr>
              <a:t>27/01/2021</a:t>
            </a:fld>
            <a:endParaRPr lang="en-GB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B974B458-85D3-E24A-BED8-9C61DFF39C0C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GB" noProof="0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47013C26-81F5-9E41-9904-901FE7DA15D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9184617-F124-2048-B978-E8341947FE38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EA6F4A0-929E-8345-BB3E-C9B587BC7DC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anose="020F0502020204030204" pitchFamily="34" charset="0"/>
              </a:defRPr>
            </a:lvl1pPr>
          </a:lstStyle>
          <a:p>
            <a:fld id="{F22A5B80-D10F-C740-B7B3-FA467AF9C19D}" type="slidenum">
              <a:rPr lang="en-GB" altLang="en-US"/>
              <a:pPr/>
              <a:t>‹#›</a:t>
            </a:fld>
            <a:endParaRPr lang="en-GB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091570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7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ounded Rectangle 9">
            <a:extLst>
              <a:ext uri="{FF2B5EF4-FFF2-40B4-BE49-F238E27FC236}">
                <a16:creationId xmlns:a16="http://schemas.microsoft.com/office/drawing/2014/main" id="{1DD4F105-612F-944E-A793-8AACF2C85640}"/>
              </a:ext>
            </a:extLst>
          </p:cNvPr>
          <p:cNvSpPr/>
          <p:nvPr userDrawn="1"/>
        </p:nvSpPr>
        <p:spPr bwMode="auto">
          <a:xfrm>
            <a:off x="457200" y="438150"/>
            <a:ext cx="8220075" cy="5957888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350" dirty="0"/>
              <a:t> </a:t>
            </a:r>
          </a:p>
        </p:txBody>
      </p:sp>
      <p:sp>
        <p:nvSpPr>
          <p:cNvPr id="11" name="Rounded Rectangle 10">
            <a:extLst>
              <a:ext uri="{FF2B5EF4-FFF2-40B4-BE49-F238E27FC236}">
                <a16:creationId xmlns:a16="http://schemas.microsoft.com/office/drawing/2014/main" id="{00E538A4-9991-9540-BAFD-5C33FFC5784D}"/>
              </a:ext>
            </a:extLst>
          </p:cNvPr>
          <p:cNvSpPr/>
          <p:nvPr userDrawn="1"/>
        </p:nvSpPr>
        <p:spPr>
          <a:xfrm>
            <a:off x="760413" y="4340225"/>
            <a:ext cx="2468562" cy="1752600"/>
          </a:xfrm>
          <a:prstGeom prst="roundRect">
            <a:avLst>
              <a:gd name="adj" fmla="val 0"/>
            </a:avLst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8" name="Rounded Rectangle 17">
            <a:extLst>
              <a:ext uri="{FF2B5EF4-FFF2-40B4-BE49-F238E27FC236}">
                <a16:creationId xmlns:a16="http://schemas.microsoft.com/office/drawing/2014/main" id="{E536901A-1FC9-4349-BD36-A2354EFF4A9F}"/>
              </a:ext>
            </a:extLst>
          </p:cNvPr>
          <p:cNvSpPr/>
          <p:nvPr userDrawn="1"/>
        </p:nvSpPr>
        <p:spPr>
          <a:xfrm>
            <a:off x="3336925" y="4340225"/>
            <a:ext cx="2470150" cy="1752600"/>
          </a:xfrm>
          <a:prstGeom prst="roundRect">
            <a:avLst>
              <a:gd name="adj" fmla="val 0"/>
            </a:avLst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9" name="Rounded Rectangle 18">
            <a:extLst>
              <a:ext uri="{FF2B5EF4-FFF2-40B4-BE49-F238E27FC236}">
                <a16:creationId xmlns:a16="http://schemas.microsoft.com/office/drawing/2014/main" id="{98A487E3-2A46-E348-BFD3-12455E2FD08B}"/>
              </a:ext>
            </a:extLst>
          </p:cNvPr>
          <p:cNvSpPr/>
          <p:nvPr userDrawn="1"/>
        </p:nvSpPr>
        <p:spPr>
          <a:xfrm>
            <a:off x="5915025" y="4340225"/>
            <a:ext cx="2468563" cy="1752600"/>
          </a:xfrm>
          <a:prstGeom prst="roundRect">
            <a:avLst>
              <a:gd name="adj" fmla="val 0"/>
            </a:avLst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0" name="Rounded Rectangle 19">
            <a:extLst>
              <a:ext uri="{FF2B5EF4-FFF2-40B4-BE49-F238E27FC236}">
                <a16:creationId xmlns:a16="http://schemas.microsoft.com/office/drawing/2014/main" id="{92D4B0A5-9669-2343-8F67-5EC69C07DEB3}"/>
              </a:ext>
            </a:extLst>
          </p:cNvPr>
          <p:cNvSpPr/>
          <p:nvPr userDrawn="1"/>
        </p:nvSpPr>
        <p:spPr>
          <a:xfrm>
            <a:off x="755650" y="2493963"/>
            <a:ext cx="2468563" cy="1752600"/>
          </a:xfrm>
          <a:prstGeom prst="roundRect">
            <a:avLst>
              <a:gd name="adj" fmla="val 0"/>
            </a:avLst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2" name="Rounded Rectangle 21">
            <a:extLst>
              <a:ext uri="{FF2B5EF4-FFF2-40B4-BE49-F238E27FC236}">
                <a16:creationId xmlns:a16="http://schemas.microsoft.com/office/drawing/2014/main" id="{E324A2FA-7AA9-EA41-BB08-41D7BE4C2C2B}"/>
              </a:ext>
            </a:extLst>
          </p:cNvPr>
          <p:cNvSpPr/>
          <p:nvPr userDrawn="1"/>
        </p:nvSpPr>
        <p:spPr>
          <a:xfrm>
            <a:off x="3332163" y="2493963"/>
            <a:ext cx="2470150" cy="1752600"/>
          </a:xfrm>
          <a:prstGeom prst="roundRect">
            <a:avLst>
              <a:gd name="adj" fmla="val 0"/>
            </a:avLst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3" name="Rounded Rectangle 22">
            <a:extLst>
              <a:ext uri="{FF2B5EF4-FFF2-40B4-BE49-F238E27FC236}">
                <a16:creationId xmlns:a16="http://schemas.microsoft.com/office/drawing/2014/main" id="{10E2E04A-44DF-8642-9DC0-6FB0C16E02C8}"/>
              </a:ext>
            </a:extLst>
          </p:cNvPr>
          <p:cNvSpPr/>
          <p:nvPr userDrawn="1"/>
        </p:nvSpPr>
        <p:spPr>
          <a:xfrm>
            <a:off x="5910263" y="2493963"/>
            <a:ext cx="2468562" cy="1752600"/>
          </a:xfrm>
          <a:prstGeom prst="roundRect">
            <a:avLst>
              <a:gd name="adj" fmla="val 0"/>
            </a:avLst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8" name="Title 5"/>
          <p:cNvSpPr>
            <a:spLocks noGrp="1"/>
          </p:cNvSpPr>
          <p:nvPr>
            <p:ph type="title"/>
          </p:nvPr>
        </p:nvSpPr>
        <p:spPr>
          <a:xfrm>
            <a:off x="457198" y="478895"/>
            <a:ext cx="8220075" cy="994306"/>
          </a:xfrm>
        </p:spPr>
        <p:txBody>
          <a:bodyPr>
            <a:noAutofit/>
          </a:bodyPr>
          <a:lstStyle/>
          <a:p>
            <a:endParaRPr lang="en-GB" dirty="0"/>
          </a:p>
        </p:txBody>
      </p:sp>
      <p:sp>
        <p:nvSpPr>
          <p:cNvPr id="15" name="Content Placeholder 2"/>
          <p:cNvSpPr>
            <a:spLocks noGrp="1"/>
          </p:cNvSpPr>
          <p:nvPr>
            <p:ph idx="1"/>
          </p:nvPr>
        </p:nvSpPr>
        <p:spPr>
          <a:xfrm>
            <a:off x="755650" y="1500011"/>
            <a:ext cx="7623167" cy="967318"/>
          </a:xfrm>
          <a:prstGeom prst="roundRect">
            <a:avLst>
              <a:gd name="adj" fmla="val 1874"/>
            </a:avLst>
          </a:prstGeom>
        </p:spPr>
        <p:txBody>
          <a:bodyPr lIns="0" tIns="0" rIns="0" bIns="0" anchor="ctr"/>
          <a:lstStyle>
            <a:lvl1pPr marL="0" indent="0">
              <a:lnSpc>
                <a:spcPct val="100000"/>
              </a:lnSpc>
              <a:buNone/>
              <a:defRPr sz="1800">
                <a:latin typeface="Sassoon Infant Rg" panose="02000503030000020003" pitchFamily="50" charset="0"/>
                <a:ea typeface="Sassoon Infant Rg" panose="02000503030000020003" pitchFamily="50" charset="0"/>
              </a:defRPr>
            </a:lvl1pPr>
            <a:lvl2pPr>
              <a:defRPr sz="1600">
                <a:latin typeface="Sassoon Infant Rg" panose="02000503030000020003" pitchFamily="50" charset="0"/>
                <a:ea typeface="Sassoon Infant Rg" panose="02000503030000020003" pitchFamily="50" charset="0"/>
              </a:defRPr>
            </a:lvl2pPr>
            <a:lvl3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3pPr>
            <a:lvl4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4pPr>
            <a:lvl5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2" name="Content Placeholder 2"/>
          <p:cNvSpPr>
            <a:spLocks noGrp="1"/>
          </p:cNvSpPr>
          <p:nvPr>
            <p:ph idx="13"/>
          </p:nvPr>
        </p:nvSpPr>
        <p:spPr>
          <a:xfrm flipH="1">
            <a:off x="755648" y="2494138"/>
            <a:ext cx="2468893" cy="1752600"/>
          </a:xfrm>
          <a:prstGeom prst="roundRect">
            <a:avLst>
              <a:gd name="adj" fmla="val 1874"/>
            </a:avLst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1800">
                <a:latin typeface="Sassoon Infant Rg" panose="02000503030000020003" pitchFamily="50" charset="0"/>
                <a:ea typeface="Sassoon Infant Rg" panose="02000503030000020003" pitchFamily="50" charset="0"/>
              </a:defRPr>
            </a:lvl1pPr>
            <a:lvl2pPr>
              <a:defRPr sz="1600">
                <a:latin typeface="Sassoon Infant Rg" panose="02000503030000020003" pitchFamily="50" charset="0"/>
                <a:ea typeface="Sassoon Infant Rg" panose="02000503030000020003" pitchFamily="50" charset="0"/>
              </a:defRPr>
            </a:lvl2pPr>
            <a:lvl3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3pPr>
            <a:lvl4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4pPr>
            <a:lvl5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3" name="Content Placeholder 2"/>
          <p:cNvSpPr>
            <a:spLocks noGrp="1"/>
          </p:cNvSpPr>
          <p:nvPr>
            <p:ph idx="14"/>
          </p:nvPr>
        </p:nvSpPr>
        <p:spPr>
          <a:xfrm flipH="1">
            <a:off x="3337552" y="2494138"/>
            <a:ext cx="2464127" cy="1752600"/>
          </a:xfrm>
          <a:prstGeom prst="roundRect">
            <a:avLst>
              <a:gd name="adj" fmla="val 1874"/>
            </a:avLst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1800">
                <a:latin typeface="Sassoon Infant Rg" panose="02000503030000020003" pitchFamily="50" charset="0"/>
                <a:ea typeface="Sassoon Infant Rg" panose="02000503030000020003" pitchFamily="50" charset="0"/>
              </a:defRPr>
            </a:lvl1pPr>
            <a:lvl2pPr>
              <a:defRPr sz="1600">
                <a:latin typeface="Sassoon Infant Rg" panose="02000503030000020003" pitchFamily="50" charset="0"/>
                <a:ea typeface="Sassoon Infant Rg" panose="02000503030000020003" pitchFamily="50" charset="0"/>
              </a:defRPr>
            </a:lvl2pPr>
            <a:lvl3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3pPr>
            <a:lvl4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4pPr>
            <a:lvl5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4" name="Content Placeholder 2"/>
          <p:cNvSpPr>
            <a:spLocks noGrp="1"/>
          </p:cNvSpPr>
          <p:nvPr>
            <p:ph idx="15"/>
          </p:nvPr>
        </p:nvSpPr>
        <p:spPr>
          <a:xfrm flipH="1">
            <a:off x="5909923" y="2481615"/>
            <a:ext cx="2468893" cy="1752600"/>
          </a:xfrm>
          <a:prstGeom prst="roundRect">
            <a:avLst>
              <a:gd name="adj" fmla="val 1874"/>
            </a:avLst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1800">
                <a:latin typeface="Sassoon Infant Rg" panose="02000503030000020003" pitchFamily="50" charset="0"/>
                <a:ea typeface="Sassoon Infant Rg" panose="02000503030000020003" pitchFamily="50" charset="0"/>
              </a:defRPr>
            </a:lvl1pPr>
            <a:lvl2pPr>
              <a:defRPr sz="1600">
                <a:latin typeface="Sassoon Infant Rg" panose="02000503030000020003" pitchFamily="50" charset="0"/>
                <a:ea typeface="Sassoon Infant Rg" panose="02000503030000020003" pitchFamily="50" charset="0"/>
              </a:defRPr>
            </a:lvl2pPr>
            <a:lvl3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3pPr>
            <a:lvl4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4pPr>
            <a:lvl5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6" name="Content Placeholder 2"/>
          <p:cNvSpPr>
            <a:spLocks noGrp="1"/>
          </p:cNvSpPr>
          <p:nvPr>
            <p:ph idx="16"/>
          </p:nvPr>
        </p:nvSpPr>
        <p:spPr>
          <a:xfrm flipH="1">
            <a:off x="755647" y="4340225"/>
            <a:ext cx="2468893" cy="1752600"/>
          </a:xfrm>
          <a:prstGeom prst="roundRect">
            <a:avLst>
              <a:gd name="adj" fmla="val 1874"/>
            </a:avLst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1800">
                <a:latin typeface="Sassoon Infant Rg" panose="02000503030000020003" pitchFamily="50" charset="0"/>
                <a:ea typeface="Sassoon Infant Rg" panose="02000503030000020003" pitchFamily="50" charset="0"/>
              </a:defRPr>
            </a:lvl1pPr>
            <a:lvl2pPr>
              <a:defRPr sz="1600">
                <a:latin typeface="Sassoon Infant Rg" panose="02000503030000020003" pitchFamily="50" charset="0"/>
                <a:ea typeface="Sassoon Infant Rg" panose="02000503030000020003" pitchFamily="50" charset="0"/>
              </a:defRPr>
            </a:lvl2pPr>
            <a:lvl3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3pPr>
            <a:lvl4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4pPr>
            <a:lvl5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7" name="Content Placeholder 2"/>
          <p:cNvSpPr>
            <a:spLocks noGrp="1"/>
          </p:cNvSpPr>
          <p:nvPr>
            <p:ph idx="17"/>
          </p:nvPr>
        </p:nvSpPr>
        <p:spPr>
          <a:xfrm flipH="1">
            <a:off x="3337553" y="4340225"/>
            <a:ext cx="2468893" cy="1752600"/>
          </a:xfrm>
          <a:prstGeom prst="roundRect">
            <a:avLst>
              <a:gd name="adj" fmla="val 1874"/>
            </a:avLst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1800">
                <a:latin typeface="Sassoon Infant Rg" panose="02000503030000020003" pitchFamily="50" charset="0"/>
                <a:ea typeface="Sassoon Infant Rg" panose="02000503030000020003" pitchFamily="50" charset="0"/>
              </a:defRPr>
            </a:lvl1pPr>
            <a:lvl2pPr>
              <a:defRPr sz="1600">
                <a:latin typeface="Sassoon Infant Rg" panose="02000503030000020003" pitchFamily="50" charset="0"/>
                <a:ea typeface="Sassoon Infant Rg" panose="02000503030000020003" pitchFamily="50" charset="0"/>
              </a:defRPr>
            </a:lvl2pPr>
            <a:lvl3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3pPr>
            <a:lvl4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4pPr>
            <a:lvl5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1" name="Content Placeholder 2"/>
          <p:cNvSpPr>
            <a:spLocks noGrp="1"/>
          </p:cNvSpPr>
          <p:nvPr>
            <p:ph idx="18"/>
          </p:nvPr>
        </p:nvSpPr>
        <p:spPr>
          <a:xfrm flipH="1">
            <a:off x="5909924" y="4340225"/>
            <a:ext cx="2468893" cy="1752600"/>
          </a:xfrm>
          <a:prstGeom prst="roundRect">
            <a:avLst>
              <a:gd name="adj" fmla="val 1874"/>
            </a:avLst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1800">
                <a:latin typeface="Sassoon Infant Rg" panose="02000503030000020003" pitchFamily="50" charset="0"/>
                <a:ea typeface="Sassoon Infant Rg" panose="02000503030000020003" pitchFamily="50" charset="0"/>
              </a:defRPr>
            </a:lvl1pPr>
            <a:lvl2pPr>
              <a:defRPr sz="1600">
                <a:latin typeface="Sassoon Infant Rg" panose="02000503030000020003" pitchFamily="50" charset="0"/>
                <a:ea typeface="Sassoon Infant Rg" panose="02000503030000020003" pitchFamily="50" charset="0"/>
              </a:defRPr>
            </a:lvl2pPr>
            <a:lvl3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3pPr>
            <a:lvl4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4pPr>
            <a:lvl5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847870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8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ounded Rectangle 9">
            <a:extLst>
              <a:ext uri="{FF2B5EF4-FFF2-40B4-BE49-F238E27FC236}">
                <a16:creationId xmlns:a16="http://schemas.microsoft.com/office/drawing/2014/main" id="{F11C5799-E76B-3A46-B413-3715FFDE634E}"/>
              </a:ext>
            </a:extLst>
          </p:cNvPr>
          <p:cNvSpPr/>
          <p:nvPr userDrawn="1"/>
        </p:nvSpPr>
        <p:spPr bwMode="auto">
          <a:xfrm>
            <a:off x="457200" y="438150"/>
            <a:ext cx="8220075" cy="5957888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350" dirty="0"/>
              <a:t> 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DA89C8B5-393D-0C45-ADEF-451D089290B6}"/>
              </a:ext>
            </a:extLst>
          </p:cNvPr>
          <p:cNvSpPr/>
          <p:nvPr userDrawn="1"/>
        </p:nvSpPr>
        <p:spPr>
          <a:xfrm>
            <a:off x="3752850" y="4616450"/>
            <a:ext cx="2274888" cy="1466850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>
              <a:solidFill>
                <a:srgbClr val="FFFFFF"/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E24C13B9-51FB-CD45-827D-BBC41567ADB6}"/>
              </a:ext>
            </a:extLst>
          </p:cNvPr>
          <p:cNvSpPr/>
          <p:nvPr userDrawn="1"/>
        </p:nvSpPr>
        <p:spPr>
          <a:xfrm>
            <a:off x="3752850" y="3067050"/>
            <a:ext cx="2274888" cy="146050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dirty="0">
              <a:solidFill>
                <a:srgbClr val="FFFFFF"/>
              </a:solidFill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7CC16BA2-2609-844E-9544-282582210E5F}"/>
              </a:ext>
            </a:extLst>
          </p:cNvPr>
          <p:cNvSpPr/>
          <p:nvPr userDrawn="1"/>
        </p:nvSpPr>
        <p:spPr>
          <a:xfrm>
            <a:off x="3752850" y="1514475"/>
            <a:ext cx="2274888" cy="1463675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>
              <a:solidFill>
                <a:srgbClr val="FFFFFF"/>
              </a:solidFill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F0DB9312-7B45-5346-A211-9575BC4BBE20}"/>
              </a:ext>
            </a:extLst>
          </p:cNvPr>
          <p:cNvSpPr/>
          <p:nvPr userDrawn="1"/>
        </p:nvSpPr>
        <p:spPr>
          <a:xfrm>
            <a:off x="6119813" y="4616450"/>
            <a:ext cx="2274887" cy="146685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>
              <a:solidFill>
                <a:srgbClr val="FFFFFF"/>
              </a:solidFill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295283CF-9206-D246-8230-D68CC1F8C09B}"/>
              </a:ext>
            </a:extLst>
          </p:cNvPr>
          <p:cNvSpPr/>
          <p:nvPr userDrawn="1"/>
        </p:nvSpPr>
        <p:spPr>
          <a:xfrm>
            <a:off x="6119813" y="3067050"/>
            <a:ext cx="2274887" cy="1460500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dirty="0">
              <a:solidFill>
                <a:srgbClr val="FFFFFF"/>
              </a:solidFill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60909DE0-C8C3-5F4F-A0A4-F1CC5955E605}"/>
              </a:ext>
            </a:extLst>
          </p:cNvPr>
          <p:cNvSpPr/>
          <p:nvPr userDrawn="1"/>
        </p:nvSpPr>
        <p:spPr>
          <a:xfrm>
            <a:off x="6119813" y="1514475"/>
            <a:ext cx="2274887" cy="1463675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>
              <a:solidFill>
                <a:srgbClr val="FFFF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55649" y="1513946"/>
            <a:ext cx="2997201" cy="4569354"/>
          </a:xfrm>
          <a:prstGeom prst="roundRect">
            <a:avLst>
              <a:gd name="adj" fmla="val 1874"/>
            </a:avLst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buNone/>
              <a:defRPr sz="1800">
                <a:latin typeface="Sassoon Infant Rg" panose="02000503030000020003" pitchFamily="50" charset="0"/>
                <a:ea typeface="Sassoon Infant Rg" panose="02000503030000020003" pitchFamily="50" charset="0"/>
              </a:defRPr>
            </a:lvl1pPr>
            <a:lvl2pPr>
              <a:defRPr sz="1600">
                <a:latin typeface="Sassoon Infant Rg" panose="02000503030000020003" pitchFamily="50" charset="0"/>
                <a:ea typeface="Sassoon Infant Rg" panose="02000503030000020003" pitchFamily="50" charset="0"/>
              </a:defRPr>
            </a:lvl2pPr>
            <a:lvl3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3pPr>
            <a:lvl4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4pPr>
            <a:lvl5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8" name="Title 5"/>
          <p:cNvSpPr>
            <a:spLocks noGrp="1"/>
          </p:cNvSpPr>
          <p:nvPr>
            <p:ph type="title"/>
          </p:nvPr>
        </p:nvSpPr>
        <p:spPr>
          <a:xfrm>
            <a:off x="457198" y="478895"/>
            <a:ext cx="8220075" cy="994306"/>
          </a:xfrm>
        </p:spPr>
        <p:txBody>
          <a:bodyPr>
            <a:noAutofit/>
          </a:bodyPr>
          <a:lstStyle/>
          <a:p>
            <a:endParaRPr lang="en-GB" dirty="0"/>
          </a:p>
        </p:txBody>
      </p:sp>
      <p:sp>
        <p:nvSpPr>
          <p:cNvPr id="13" name="Content Placeholder 2"/>
          <p:cNvSpPr>
            <a:spLocks noGrp="1"/>
          </p:cNvSpPr>
          <p:nvPr>
            <p:ph idx="13"/>
          </p:nvPr>
        </p:nvSpPr>
        <p:spPr>
          <a:xfrm flipH="1">
            <a:off x="3752849" y="1513944"/>
            <a:ext cx="2275416" cy="1463427"/>
          </a:xfrm>
          <a:prstGeom prst="roundRect">
            <a:avLst>
              <a:gd name="adj" fmla="val 1874"/>
            </a:avLst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1800">
                <a:latin typeface="Sassoon Infant Rg" panose="02000503030000020003" pitchFamily="50" charset="0"/>
                <a:ea typeface="Sassoon Infant Rg" panose="02000503030000020003" pitchFamily="50" charset="0"/>
              </a:defRPr>
            </a:lvl1pPr>
            <a:lvl2pPr>
              <a:defRPr sz="1600">
                <a:latin typeface="Sassoon Infant Rg" panose="02000503030000020003" pitchFamily="50" charset="0"/>
                <a:ea typeface="Sassoon Infant Rg" panose="02000503030000020003" pitchFamily="50" charset="0"/>
              </a:defRPr>
            </a:lvl2pPr>
            <a:lvl3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3pPr>
            <a:lvl4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4pPr>
            <a:lvl5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4" name="Content Placeholder 2"/>
          <p:cNvSpPr>
            <a:spLocks noGrp="1"/>
          </p:cNvSpPr>
          <p:nvPr>
            <p:ph idx="14"/>
          </p:nvPr>
        </p:nvSpPr>
        <p:spPr>
          <a:xfrm flipH="1">
            <a:off x="6117162" y="1513943"/>
            <a:ext cx="2275416" cy="1463427"/>
          </a:xfrm>
          <a:prstGeom prst="roundRect">
            <a:avLst>
              <a:gd name="adj" fmla="val 1874"/>
            </a:avLst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1800">
                <a:latin typeface="Sassoon Infant Rg" panose="02000503030000020003" pitchFamily="50" charset="0"/>
                <a:ea typeface="Sassoon Infant Rg" panose="02000503030000020003" pitchFamily="50" charset="0"/>
              </a:defRPr>
            </a:lvl1pPr>
            <a:lvl2pPr>
              <a:defRPr sz="1600">
                <a:latin typeface="Sassoon Infant Rg" panose="02000503030000020003" pitchFamily="50" charset="0"/>
                <a:ea typeface="Sassoon Infant Rg" panose="02000503030000020003" pitchFamily="50" charset="0"/>
              </a:defRPr>
            </a:lvl2pPr>
            <a:lvl3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3pPr>
            <a:lvl4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4pPr>
            <a:lvl5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5" name="Content Placeholder 2"/>
          <p:cNvSpPr>
            <a:spLocks noGrp="1"/>
          </p:cNvSpPr>
          <p:nvPr>
            <p:ph idx="15"/>
          </p:nvPr>
        </p:nvSpPr>
        <p:spPr>
          <a:xfrm flipH="1">
            <a:off x="3765547" y="3059085"/>
            <a:ext cx="2275416" cy="1463427"/>
          </a:xfrm>
          <a:prstGeom prst="roundRect">
            <a:avLst>
              <a:gd name="adj" fmla="val 1874"/>
            </a:avLst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1800">
                <a:latin typeface="Sassoon Infant Rg" panose="02000503030000020003" pitchFamily="50" charset="0"/>
                <a:ea typeface="Sassoon Infant Rg" panose="02000503030000020003" pitchFamily="50" charset="0"/>
              </a:defRPr>
            </a:lvl1pPr>
            <a:lvl2pPr>
              <a:defRPr sz="1600">
                <a:latin typeface="Sassoon Infant Rg" panose="02000503030000020003" pitchFamily="50" charset="0"/>
                <a:ea typeface="Sassoon Infant Rg" panose="02000503030000020003" pitchFamily="50" charset="0"/>
              </a:defRPr>
            </a:lvl2pPr>
            <a:lvl3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3pPr>
            <a:lvl4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4pPr>
            <a:lvl5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6" name="Content Placeholder 2"/>
          <p:cNvSpPr>
            <a:spLocks noGrp="1"/>
          </p:cNvSpPr>
          <p:nvPr>
            <p:ph idx="16"/>
          </p:nvPr>
        </p:nvSpPr>
        <p:spPr>
          <a:xfrm flipH="1">
            <a:off x="6117162" y="3062996"/>
            <a:ext cx="2275416" cy="1463427"/>
          </a:xfrm>
          <a:prstGeom prst="roundRect">
            <a:avLst>
              <a:gd name="adj" fmla="val 1874"/>
            </a:avLst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1800">
                <a:latin typeface="Sassoon Infant Rg" panose="02000503030000020003" pitchFamily="50" charset="0"/>
                <a:ea typeface="Sassoon Infant Rg" panose="02000503030000020003" pitchFamily="50" charset="0"/>
              </a:defRPr>
            </a:lvl1pPr>
            <a:lvl2pPr>
              <a:defRPr sz="1600">
                <a:latin typeface="Sassoon Infant Rg" panose="02000503030000020003" pitchFamily="50" charset="0"/>
                <a:ea typeface="Sassoon Infant Rg" panose="02000503030000020003" pitchFamily="50" charset="0"/>
              </a:defRPr>
            </a:lvl2pPr>
            <a:lvl3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3pPr>
            <a:lvl4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4pPr>
            <a:lvl5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7" name="Content Placeholder 2"/>
          <p:cNvSpPr>
            <a:spLocks noGrp="1"/>
          </p:cNvSpPr>
          <p:nvPr>
            <p:ph idx="17"/>
          </p:nvPr>
        </p:nvSpPr>
        <p:spPr>
          <a:xfrm flipH="1">
            <a:off x="3752849" y="4612048"/>
            <a:ext cx="2275416" cy="1463427"/>
          </a:xfrm>
          <a:prstGeom prst="roundRect">
            <a:avLst>
              <a:gd name="adj" fmla="val 1874"/>
            </a:avLst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1800">
                <a:latin typeface="Sassoon Infant Rg" panose="02000503030000020003" pitchFamily="50" charset="0"/>
                <a:ea typeface="Sassoon Infant Rg" panose="02000503030000020003" pitchFamily="50" charset="0"/>
              </a:defRPr>
            </a:lvl1pPr>
            <a:lvl2pPr>
              <a:defRPr sz="1600">
                <a:latin typeface="Sassoon Infant Rg" panose="02000503030000020003" pitchFamily="50" charset="0"/>
                <a:ea typeface="Sassoon Infant Rg" panose="02000503030000020003" pitchFamily="50" charset="0"/>
              </a:defRPr>
            </a:lvl2pPr>
            <a:lvl3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3pPr>
            <a:lvl4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4pPr>
            <a:lvl5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8" name="Content Placeholder 2"/>
          <p:cNvSpPr>
            <a:spLocks noGrp="1"/>
          </p:cNvSpPr>
          <p:nvPr>
            <p:ph idx="18"/>
          </p:nvPr>
        </p:nvSpPr>
        <p:spPr>
          <a:xfrm flipH="1">
            <a:off x="6117162" y="4616560"/>
            <a:ext cx="2275416" cy="1463427"/>
          </a:xfrm>
          <a:prstGeom prst="roundRect">
            <a:avLst>
              <a:gd name="adj" fmla="val 1874"/>
            </a:avLst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1800">
                <a:latin typeface="Sassoon Infant Rg" panose="02000503030000020003" pitchFamily="50" charset="0"/>
                <a:ea typeface="Sassoon Infant Rg" panose="02000503030000020003" pitchFamily="50" charset="0"/>
              </a:defRPr>
            </a:lvl1pPr>
            <a:lvl2pPr>
              <a:defRPr sz="1600">
                <a:latin typeface="Sassoon Infant Rg" panose="02000503030000020003" pitchFamily="50" charset="0"/>
                <a:ea typeface="Sassoon Infant Rg" panose="02000503030000020003" pitchFamily="50" charset="0"/>
              </a:defRPr>
            </a:lvl2pPr>
            <a:lvl3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3pPr>
            <a:lvl4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4pPr>
            <a:lvl5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55456851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ims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>
            <a:extLst>
              <a:ext uri="{FF2B5EF4-FFF2-40B4-BE49-F238E27FC236}">
                <a16:creationId xmlns:a16="http://schemas.microsoft.com/office/drawing/2014/main" id="{CC40EFEB-EF64-7141-AE74-88E54EB8874C}"/>
              </a:ext>
            </a:extLst>
          </p:cNvPr>
          <p:cNvSpPr/>
          <p:nvPr userDrawn="1"/>
        </p:nvSpPr>
        <p:spPr bwMode="auto">
          <a:xfrm>
            <a:off x="503238" y="2930525"/>
            <a:ext cx="8137525" cy="3414713"/>
          </a:xfrm>
          <a:prstGeom prst="roundRect">
            <a:avLst>
              <a:gd name="adj" fmla="val 6409"/>
            </a:avLst>
          </a:prstGeom>
          <a:solidFill>
            <a:srgbClr val="FFF9E7"/>
          </a:solidFill>
          <a:ln w="25400" cap="rnd">
            <a:solidFill>
              <a:srgbClr val="FEFBD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350" dirty="0"/>
              <a:t> </a:t>
            </a:r>
          </a:p>
        </p:txBody>
      </p:sp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F78F417A-0B7B-2F47-B70D-C79817CD9607}"/>
              </a:ext>
            </a:extLst>
          </p:cNvPr>
          <p:cNvSpPr/>
          <p:nvPr userDrawn="1"/>
        </p:nvSpPr>
        <p:spPr bwMode="auto">
          <a:xfrm>
            <a:off x="503238" y="512763"/>
            <a:ext cx="8137525" cy="2192337"/>
          </a:xfrm>
          <a:prstGeom prst="roundRect">
            <a:avLst>
              <a:gd name="adj" fmla="val 6409"/>
            </a:avLst>
          </a:prstGeom>
          <a:solidFill>
            <a:srgbClr val="FFF9E7"/>
          </a:solidFill>
          <a:ln w="25400" cap="rnd">
            <a:solidFill>
              <a:srgbClr val="FEFBD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350" dirty="0"/>
              <a:t> 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F7F1922A-E34C-CD4B-9417-3F0F7718DF6D}"/>
              </a:ext>
            </a:extLst>
          </p:cNvPr>
          <p:cNvSpPr txBox="1">
            <a:spLocks/>
          </p:cNvSpPr>
          <p:nvPr userDrawn="1"/>
        </p:nvSpPr>
        <p:spPr>
          <a:xfrm>
            <a:off x="628650" y="3071813"/>
            <a:ext cx="7886700" cy="539750"/>
          </a:xfrm>
          <a:prstGeom prst="rect">
            <a:avLst/>
          </a:prstGeom>
        </p:spPr>
        <p:txBody>
          <a:bodyPr lIns="0" tIns="0" rIns="0" bIns="0" anchor="ctr" anchorCtr="1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chemeClr val="tx1"/>
                </a:solidFill>
                <a:latin typeface="Sassoon Infant Md" panose="02000603050000020003" pitchFamily="50" charset="0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en-US" sz="3600" dirty="0"/>
              <a:t>Success Criteria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0070A65F-D89D-9A46-A5AB-0D3B166A6484}"/>
              </a:ext>
            </a:extLst>
          </p:cNvPr>
          <p:cNvSpPr txBox="1">
            <a:spLocks/>
          </p:cNvSpPr>
          <p:nvPr userDrawn="1"/>
        </p:nvSpPr>
        <p:spPr>
          <a:xfrm>
            <a:off x="628650" y="735013"/>
            <a:ext cx="7886700" cy="539750"/>
          </a:xfrm>
          <a:prstGeom prst="rect">
            <a:avLst/>
          </a:prstGeom>
        </p:spPr>
        <p:txBody>
          <a:bodyPr lIns="0" tIns="0" rIns="0" bIns="0" anchor="ctr" anchorCtr="1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chemeClr val="tx1"/>
                </a:solidFill>
                <a:latin typeface="Sassoon Infant Md" panose="02000603050000020003" pitchFamily="50" charset="0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en-US" sz="3600" dirty="0"/>
              <a:t>Aim</a:t>
            </a:r>
          </a:p>
        </p:txBody>
      </p:sp>
      <p:sp>
        <p:nvSpPr>
          <p:cNvPr id="7" name="Content Placeholder 15">
            <a:extLst>
              <a:ext uri="{FF2B5EF4-FFF2-40B4-BE49-F238E27FC236}">
                <a16:creationId xmlns:a16="http://schemas.microsoft.com/office/drawing/2014/main" id="{CC157435-1A73-6643-AB19-0799EC2DE679}"/>
              </a:ext>
            </a:extLst>
          </p:cNvPr>
          <p:cNvSpPr txBox="1">
            <a:spLocks/>
          </p:cNvSpPr>
          <p:nvPr userDrawn="1"/>
        </p:nvSpPr>
        <p:spPr>
          <a:xfrm>
            <a:off x="628650" y="3467100"/>
            <a:ext cx="7886700" cy="1409700"/>
          </a:xfrm>
          <a:prstGeom prst="rect">
            <a:avLst/>
          </a:prstGeom>
          <a:noFill/>
          <a:ln w="25400">
            <a:noFill/>
          </a:ln>
        </p:spPr>
        <p:txBody>
          <a:bodyPr lIns="180000" tIns="252000" rIns="252000" bIns="18000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  <a:defRPr/>
            </a:pPr>
            <a:r>
              <a:rPr lang="en-GB" dirty="0"/>
              <a:t>Statement 1 Lorem ipsum </a:t>
            </a:r>
            <a:r>
              <a:rPr lang="en-GB" dirty="0" err="1"/>
              <a:t>dolor</a:t>
            </a:r>
            <a:r>
              <a:rPr lang="en-GB" dirty="0"/>
              <a:t> sit </a:t>
            </a:r>
            <a:r>
              <a:rPr lang="en-GB" dirty="0" err="1"/>
              <a:t>amet</a:t>
            </a:r>
            <a:r>
              <a:rPr lang="en-GB" dirty="0"/>
              <a:t>, </a:t>
            </a:r>
            <a:r>
              <a:rPr lang="en-GB" dirty="0" err="1"/>
              <a:t>consectetur</a:t>
            </a:r>
            <a:r>
              <a:rPr lang="en-GB" dirty="0"/>
              <a:t> </a:t>
            </a:r>
            <a:r>
              <a:rPr lang="en-GB" dirty="0" err="1"/>
              <a:t>adipiscing</a:t>
            </a:r>
            <a:r>
              <a:rPr lang="en-GB" dirty="0"/>
              <a:t> </a:t>
            </a:r>
            <a:r>
              <a:rPr lang="en-GB" dirty="0" err="1"/>
              <a:t>elit</a:t>
            </a:r>
            <a:r>
              <a:rPr lang="en-GB" dirty="0"/>
              <a:t>.</a:t>
            </a:r>
          </a:p>
          <a:p>
            <a:pPr fontAlgn="auto">
              <a:spcAft>
                <a:spcPts val="0"/>
              </a:spcAft>
              <a:defRPr/>
            </a:pPr>
            <a:r>
              <a:rPr lang="en-GB" dirty="0"/>
              <a:t>Statement 2</a:t>
            </a:r>
          </a:p>
          <a:p>
            <a:pPr lvl="1" fontAlgn="auto">
              <a:spcAft>
                <a:spcPts val="0"/>
              </a:spcAft>
              <a:defRPr/>
            </a:pPr>
            <a:r>
              <a:rPr lang="en-GB" dirty="0"/>
              <a:t>Sub statement</a:t>
            </a:r>
          </a:p>
        </p:txBody>
      </p:sp>
      <p:sp>
        <p:nvSpPr>
          <p:cNvPr id="11" name="Content Placeholder 15"/>
          <p:cNvSpPr>
            <a:spLocks noGrp="1"/>
          </p:cNvSpPr>
          <p:nvPr>
            <p:ph idx="1"/>
          </p:nvPr>
        </p:nvSpPr>
        <p:spPr>
          <a:xfrm>
            <a:off x="628650" y="1127760"/>
            <a:ext cx="7886700" cy="1409700"/>
          </a:xfrm>
        </p:spPr>
        <p:txBody>
          <a:bodyPr>
            <a:normAutofit fontScale="92500" lnSpcReduction="10000"/>
          </a:bodyPr>
          <a:lstStyle/>
          <a:p>
            <a:r>
              <a:rPr lang="en-GB" dirty="0"/>
              <a:t>Statement 1 Lorem ipsum </a:t>
            </a:r>
            <a:r>
              <a:rPr lang="en-GB" dirty="0" err="1"/>
              <a:t>dolor</a:t>
            </a:r>
            <a:r>
              <a:rPr lang="en-GB" dirty="0"/>
              <a:t> sit </a:t>
            </a:r>
            <a:r>
              <a:rPr lang="en-GB" dirty="0" err="1"/>
              <a:t>amet</a:t>
            </a:r>
            <a:r>
              <a:rPr lang="en-GB" dirty="0"/>
              <a:t>, </a:t>
            </a:r>
            <a:r>
              <a:rPr lang="en-GB" dirty="0" err="1"/>
              <a:t>consectetur</a:t>
            </a:r>
            <a:r>
              <a:rPr lang="en-GB" dirty="0"/>
              <a:t> </a:t>
            </a:r>
            <a:r>
              <a:rPr lang="en-GB" dirty="0" err="1"/>
              <a:t>adipiscing</a:t>
            </a:r>
            <a:r>
              <a:rPr lang="en-GB" dirty="0"/>
              <a:t> </a:t>
            </a:r>
            <a:r>
              <a:rPr lang="en-GB" dirty="0" err="1"/>
              <a:t>elit</a:t>
            </a:r>
            <a:r>
              <a:rPr lang="en-GB" dirty="0"/>
              <a:t>.</a:t>
            </a:r>
          </a:p>
          <a:p>
            <a:r>
              <a:rPr lang="en-GB" dirty="0"/>
              <a:t>Statement 2</a:t>
            </a:r>
          </a:p>
          <a:p>
            <a:pPr lvl="1"/>
            <a:r>
              <a:rPr lang="en-GB" dirty="0"/>
              <a:t>Sub statement</a:t>
            </a:r>
          </a:p>
        </p:txBody>
      </p:sp>
    </p:spTree>
    <p:extLst>
      <p:ext uri="{BB962C8B-B14F-4D97-AF65-F5344CB8AC3E}">
        <p14:creationId xmlns:p14="http://schemas.microsoft.com/office/powerpoint/2010/main" val="356023078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491048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38A5CB28-D0C4-BF40-9C76-9861FEC4D003}"/>
              </a:ext>
            </a:extLst>
          </p:cNvPr>
          <p:cNvSpPr/>
          <p:nvPr userDrawn="1"/>
        </p:nvSpPr>
        <p:spPr bwMode="auto">
          <a:xfrm>
            <a:off x="457200" y="438150"/>
            <a:ext cx="8220075" cy="5957888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350" dirty="0"/>
              <a:t> </a:t>
            </a:r>
          </a:p>
        </p:txBody>
      </p:sp>
      <p:sp>
        <p:nvSpPr>
          <p:cNvPr id="8" name="Title 5"/>
          <p:cNvSpPr>
            <a:spLocks noGrp="1"/>
          </p:cNvSpPr>
          <p:nvPr>
            <p:ph type="title"/>
          </p:nvPr>
        </p:nvSpPr>
        <p:spPr>
          <a:xfrm>
            <a:off x="457198" y="478895"/>
            <a:ext cx="8220075" cy="994306"/>
          </a:xfrm>
        </p:spPr>
        <p:txBody>
          <a:bodyPr>
            <a:noAutofit/>
          </a:bodyPr>
          <a:lstStyle/>
          <a:p>
            <a:endParaRPr lang="en-GB" dirty="0"/>
          </a:p>
        </p:txBody>
      </p:sp>
      <p:sp>
        <p:nvSpPr>
          <p:cNvPr id="7" name="Content Placeholder 11"/>
          <p:cNvSpPr>
            <a:spLocks noGrp="1"/>
          </p:cNvSpPr>
          <p:nvPr>
            <p:ph idx="1"/>
          </p:nvPr>
        </p:nvSpPr>
        <p:spPr>
          <a:xfrm>
            <a:off x="755651" y="1513946"/>
            <a:ext cx="7632700" cy="4578880"/>
          </a:xfrm>
        </p:spPr>
        <p:txBody>
          <a:bodyPr lIns="0" tIns="0" rIns="0" bIns="0"/>
          <a:lstStyle>
            <a:lvl1pPr marL="0" indent="0">
              <a:buNone/>
              <a:defRPr baseline="0"/>
            </a:lvl1pPr>
          </a:lstStyle>
          <a:p>
            <a:r>
              <a:rPr lang="en-GB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063944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AB07A3F4-87E4-FE4A-A511-AC62FBB3E391}"/>
              </a:ext>
            </a:extLst>
          </p:cNvPr>
          <p:cNvSpPr/>
          <p:nvPr userDrawn="1"/>
        </p:nvSpPr>
        <p:spPr bwMode="auto">
          <a:xfrm>
            <a:off x="457200" y="438150"/>
            <a:ext cx="8220075" cy="5957888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350" dirty="0"/>
              <a:t> 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ED70C31-5C26-0140-AB8A-77F9AAF95D3F}"/>
              </a:ext>
            </a:extLst>
          </p:cNvPr>
          <p:cNvSpPr/>
          <p:nvPr userDrawn="1"/>
        </p:nvSpPr>
        <p:spPr>
          <a:xfrm>
            <a:off x="457200" y="1514475"/>
            <a:ext cx="8220075" cy="4881563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>
              <a:solidFill>
                <a:srgbClr val="FFFF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8" y="1513945"/>
            <a:ext cx="8220075" cy="4882093"/>
          </a:xfrm>
          <a:prstGeom prst="roundRect">
            <a:avLst>
              <a:gd name="adj" fmla="val 1874"/>
            </a:avLst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 sz="1800">
                <a:latin typeface="Sassoon Infant Rg" panose="02000503030000020003" pitchFamily="50" charset="0"/>
                <a:ea typeface="Sassoon Infant Rg" panose="02000503030000020003" pitchFamily="50" charset="0"/>
              </a:defRPr>
            </a:lvl1pPr>
            <a:lvl2pPr>
              <a:defRPr sz="1600">
                <a:latin typeface="Sassoon Infant Rg" panose="02000503030000020003" pitchFamily="50" charset="0"/>
                <a:ea typeface="Sassoon Infant Rg" panose="02000503030000020003" pitchFamily="50" charset="0"/>
              </a:defRPr>
            </a:lvl2pPr>
            <a:lvl3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3pPr>
            <a:lvl4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4pPr>
            <a:lvl5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8" name="Title 5"/>
          <p:cNvSpPr>
            <a:spLocks noGrp="1"/>
          </p:cNvSpPr>
          <p:nvPr>
            <p:ph type="title"/>
          </p:nvPr>
        </p:nvSpPr>
        <p:spPr>
          <a:xfrm>
            <a:off x="457198" y="478895"/>
            <a:ext cx="8220075" cy="994306"/>
          </a:xfrm>
        </p:spPr>
        <p:txBody>
          <a:bodyPr>
            <a:noAutofit/>
          </a:bodyPr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70253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1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ounded Rectangle 8">
            <a:extLst>
              <a:ext uri="{FF2B5EF4-FFF2-40B4-BE49-F238E27FC236}">
                <a16:creationId xmlns:a16="http://schemas.microsoft.com/office/drawing/2014/main" id="{3805749A-5BE0-1545-A29C-BEAAFCA14F44}"/>
              </a:ext>
            </a:extLst>
          </p:cNvPr>
          <p:cNvSpPr/>
          <p:nvPr userDrawn="1"/>
        </p:nvSpPr>
        <p:spPr bwMode="auto">
          <a:xfrm>
            <a:off x="457200" y="438150"/>
            <a:ext cx="8220075" cy="5957888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350" dirty="0"/>
              <a:t> 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739E080-F57B-4542-BB96-7BA40D53FB5E}"/>
              </a:ext>
            </a:extLst>
          </p:cNvPr>
          <p:cNvSpPr/>
          <p:nvPr userDrawn="1"/>
        </p:nvSpPr>
        <p:spPr>
          <a:xfrm>
            <a:off x="755650" y="1514475"/>
            <a:ext cx="7632700" cy="457835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>
              <a:solidFill>
                <a:srgbClr val="FFFFFF"/>
              </a:solidFill>
            </a:endParaRPr>
          </a:p>
        </p:txBody>
      </p:sp>
      <p:grpSp>
        <p:nvGrpSpPr>
          <p:cNvPr id="11" name="Group 5">
            <a:extLst>
              <a:ext uri="{FF2B5EF4-FFF2-40B4-BE49-F238E27FC236}">
                <a16:creationId xmlns:a16="http://schemas.microsoft.com/office/drawing/2014/main" id="{1D019751-BBE7-8144-A0BB-AE7C40596DB1}"/>
              </a:ext>
            </a:extLst>
          </p:cNvPr>
          <p:cNvGrpSpPr>
            <a:grpSpLocks/>
          </p:cNvGrpSpPr>
          <p:nvPr userDrawn="1"/>
        </p:nvGrpSpPr>
        <p:grpSpPr bwMode="auto">
          <a:xfrm>
            <a:off x="4002088" y="1738313"/>
            <a:ext cx="4189412" cy="4129087"/>
            <a:chOff x="4002736" y="1755885"/>
            <a:chExt cx="4189074" cy="4129086"/>
          </a:xfrm>
        </p:grpSpPr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E976C462-5EDE-5C43-B86D-B6267CD393AD}"/>
                </a:ext>
              </a:extLst>
            </p:cNvPr>
            <p:cNvSpPr/>
            <p:nvPr userDrawn="1"/>
          </p:nvSpPr>
          <p:spPr bwMode="auto">
            <a:xfrm>
              <a:off x="4002736" y="1755885"/>
              <a:ext cx="1998501" cy="1997075"/>
            </a:xfrm>
            <a:prstGeom prst="ellipse">
              <a:avLst/>
            </a:prstGeom>
            <a:solidFill>
              <a:srgbClr val="FDFE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C4A2691D-BDB4-F540-8193-6FD63C8611CB}"/>
                </a:ext>
              </a:extLst>
            </p:cNvPr>
            <p:cNvSpPr/>
            <p:nvPr userDrawn="1"/>
          </p:nvSpPr>
          <p:spPr bwMode="auto">
            <a:xfrm>
              <a:off x="6193309" y="1755885"/>
              <a:ext cx="1998501" cy="1997075"/>
            </a:xfrm>
            <a:prstGeom prst="ellipse">
              <a:avLst/>
            </a:prstGeom>
            <a:solidFill>
              <a:srgbClr val="FDFE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3F0C0BB3-EB40-E946-9BD2-F37B240652AD}"/>
                </a:ext>
              </a:extLst>
            </p:cNvPr>
            <p:cNvSpPr/>
            <p:nvPr userDrawn="1"/>
          </p:nvSpPr>
          <p:spPr bwMode="auto">
            <a:xfrm>
              <a:off x="6193309" y="3886309"/>
              <a:ext cx="1996914" cy="1998662"/>
            </a:xfrm>
            <a:prstGeom prst="ellipse">
              <a:avLst/>
            </a:prstGeom>
            <a:solidFill>
              <a:srgbClr val="FDFE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CB30E30B-179B-0043-83D7-3BCB55E21E17}"/>
                </a:ext>
              </a:extLst>
            </p:cNvPr>
            <p:cNvSpPr/>
            <p:nvPr userDrawn="1"/>
          </p:nvSpPr>
          <p:spPr bwMode="auto">
            <a:xfrm>
              <a:off x="4002736" y="3886309"/>
              <a:ext cx="1998501" cy="1998662"/>
            </a:xfrm>
            <a:prstGeom prst="ellipse">
              <a:avLst/>
            </a:prstGeom>
            <a:solidFill>
              <a:srgbClr val="FDFE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ysClr val="windowText" lastClr="000000"/>
                </a:solidFill>
              </a:endParaRPr>
            </a:p>
          </p:txBody>
        </p:sp>
      </p:grpSp>
      <p:sp>
        <p:nvSpPr>
          <p:cNvPr id="8" name="Title 5"/>
          <p:cNvSpPr>
            <a:spLocks noGrp="1"/>
          </p:cNvSpPr>
          <p:nvPr>
            <p:ph type="title"/>
          </p:nvPr>
        </p:nvSpPr>
        <p:spPr>
          <a:xfrm>
            <a:off x="457198" y="478895"/>
            <a:ext cx="8220075" cy="994306"/>
          </a:xfrm>
        </p:spPr>
        <p:txBody>
          <a:bodyPr>
            <a:noAutofit/>
          </a:bodyPr>
          <a:lstStyle/>
          <a:p>
            <a:endParaRPr lang="en-GB" dirty="0"/>
          </a:p>
        </p:txBody>
      </p:sp>
      <p:sp>
        <p:nvSpPr>
          <p:cNvPr id="14" name="Content Placeholder 2"/>
          <p:cNvSpPr>
            <a:spLocks noGrp="1"/>
          </p:cNvSpPr>
          <p:nvPr>
            <p:ph idx="1"/>
          </p:nvPr>
        </p:nvSpPr>
        <p:spPr>
          <a:xfrm>
            <a:off x="755650" y="1513944"/>
            <a:ext cx="3048958" cy="4578882"/>
          </a:xfrm>
          <a:prstGeom prst="roundRect">
            <a:avLst>
              <a:gd name="adj" fmla="val 1874"/>
            </a:avLst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1800">
                <a:latin typeface="Sassoon Infant Rg" panose="02000503030000020003" pitchFamily="50" charset="0"/>
                <a:ea typeface="Sassoon Infant Rg" panose="02000503030000020003" pitchFamily="50" charset="0"/>
              </a:defRPr>
            </a:lvl1pPr>
            <a:lvl2pPr>
              <a:defRPr sz="1600">
                <a:latin typeface="Sassoon Infant Rg" panose="02000503030000020003" pitchFamily="50" charset="0"/>
                <a:ea typeface="Sassoon Infant Rg" panose="02000503030000020003" pitchFamily="50" charset="0"/>
              </a:defRPr>
            </a:lvl2pPr>
            <a:lvl3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3pPr>
            <a:lvl4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4pPr>
            <a:lvl5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5" name="Content Placeholder 2"/>
          <p:cNvSpPr>
            <a:spLocks noGrp="1"/>
          </p:cNvSpPr>
          <p:nvPr>
            <p:ph idx="10"/>
          </p:nvPr>
        </p:nvSpPr>
        <p:spPr>
          <a:xfrm>
            <a:off x="4012772" y="1736724"/>
            <a:ext cx="1980159" cy="1997075"/>
          </a:xfrm>
          <a:prstGeom prst="roundRect">
            <a:avLst>
              <a:gd name="adj" fmla="val 1874"/>
            </a:avLst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1800">
                <a:latin typeface="Sassoon Infant Rg" panose="02000503030000020003" pitchFamily="50" charset="0"/>
                <a:ea typeface="Sassoon Infant Rg" panose="02000503030000020003" pitchFamily="50" charset="0"/>
              </a:defRPr>
            </a:lvl1pPr>
            <a:lvl2pPr>
              <a:defRPr sz="1600">
                <a:latin typeface="Sassoon Infant Rg" panose="02000503030000020003" pitchFamily="50" charset="0"/>
                <a:ea typeface="Sassoon Infant Rg" panose="02000503030000020003" pitchFamily="50" charset="0"/>
              </a:defRPr>
            </a:lvl2pPr>
            <a:lvl3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3pPr>
            <a:lvl4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4pPr>
            <a:lvl5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9" name="Content Placeholder 2"/>
          <p:cNvSpPr>
            <a:spLocks noGrp="1"/>
          </p:cNvSpPr>
          <p:nvPr>
            <p:ph idx="11"/>
          </p:nvPr>
        </p:nvSpPr>
        <p:spPr>
          <a:xfrm>
            <a:off x="6197375" y="1736724"/>
            <a:ext cx="1980159" cy="1997075"/>
          </a:xfrm>
          <a:prstGeom prst="roundRect">
            <a:avLst>
              <a:gd name="adj" fmla="val 1874"/>
            </a:avLst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1800">
                <a:latin typeface="Sassoon Infant Rg" panose="02000503030000020003" pitchFamily="50" charset="0"/>
                <a:ea typeface="Sassoon Infant Rg" panose="02000503030000020003" pitchFamily="50" charset="0"/>
              </a:defRPr>
            </a:lvl1pPr>
            <a:lvl2pPr>
              <a:defRPr sz="1600">
                <a:latin typeface="Sassoon Infant Rg" panose="02000503030000020003" pitchFamily="50" charset="0"/>
                <a:ea typeface="Sassoon Infant Rg" panose="02000503030000020003" pitchFamily="50" charset="0"/>
              </a:defRPr>
            </a:lvl2pPr>
            <a:lvl3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3pPr>
            <a:lvl4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4pPr>
            <a:lvl5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0" name="Content Placeholder 2"/>
          <p:cNvSpPr>
            <a:spLocks noGrp="1"/>
          </p:cNvSpPr>
          <p:nvPr>
            <p:ph idx="12"/>
          </p:nvPr>
        </p:nvSpPr>
        <p:spPr>
          <a:xfrm>
            <a:off x="4012772" y="3868603"/>
            <a:ext cx="1980159" cy="1997075"/>
          </a:xfrm>
          <a:prstGeom prst="roundRect">
            <a:avLst>
              <a:gd name="adj" fmla="val 1874"/>
            </a:avLst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1800">
                <a:latin typeface="Sassoon Infant Rg" panose="02000503030000020003" pitchFamily="50" charset="0"/>
                <a:ea typeface="Sassoon Infant Rg" panose="02000503030000020003" pitchFamily="50" charset="0"/>
              </a:defRPr>
            </a:lvl1pPr>
            <a:lvl2pPr>
              <a:defRPr sz="1600">
                <a:latin typeface="Sassoon Infant Rg" panose="02000503030000020003" pitchFamily="50" charset="0"/>
                <a:ea typeface="Sassoon Infant Rg" panose="02000503030000020003" pitchFamily="50" charset="0"/>
              </a:defRPr>
            </a:lvl2pPr>
            <a:lvl3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3pPr>
            <a:lvl4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4pPr>
            <a:lvl5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1" name="Content Placeholder 2"/>
          <p:cNvSpPr>
            <a:spLocks noGrp="1"/>
          </p:cNvSpPr>
          <p:nvPr>
            <p:ph idx="13"/>
          </p:nvPr>
        </p:nvSpPr>
        <p:spPr>
          <a:xfrm>
            <a:off x="6197375" y="3868603"/>
            <a:ext cx="1980159" cy="1997075"/>
          </a:xfrm>
          <a:prstGeom prst="roundRect">
            <a:avLst>
              <a:gd name="adj" fmla="val 1874"/>
            </a:avLst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1800">
                <a:latin typeface="Sassoon Infant Rg" panose="02000503030000020003" pitchFamily="50" charset="0"/>
                <a:ea typeface="Sassoon Infant Rg" panose="02000503030000020003" pitchFamily="50" charset="0"/>
              </a:defRPr>
            </a:lvl1pPr>
            <a:lvl2pPr>
              <a:defRPr sz="1600">
                <a:latin typeface="Sassoon Infant Rg" panose="02000503030000020003" pitchFamily="50" charset="0"/>
                <a:ea typeface="Sassoon Infant Rg" panose="02000503030000020003" pitchFamily="50" charset="0"/>
              </a:defRPr>
            </a:lvl2pPr>
            <a:lvl3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3pPr>
            <a:lvl4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4pPr>
            <a:lvl5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8524641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2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ounded Rectangle 8">
            <a:extLst>
              <a:ext uri="{FF2B5EF4-FFF2-40B4-BE49-F238E27FC236}">
                <a16:creationId xmlns:a16="http://schemas.microsoft.com/office/drawing/2014/main" id="{57CB37C2-7836-0E41-8FC2-BC5C65FB9132}"/>
              </a:ext>
            </a:extLst>
          </p:cNvPr>
          <p:cNvSpPr/>
          <p:nvPr userDrawn="1"/>
        </p:nvSpPr>
        <p:spPr bwMode="auto">
          <a:xfrm>
            <a:off x="457200" y="438150"/>
            <a:ext cx="8220075" cy="5957888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350" dirty="0"/>
              <a:t> 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6A2F699-A601-3D43-8BA0-4FEA10685DCE}"/>
              </a:ext>
            </a:extLst>
          </p:cNvPr>
          <p:cNvSpPr/>
          <p:nvPr userDrawn="1"/>
        </p:nvSpPr>
        <p:spPr>
          <a:xfrm>
            <a:off x="4660900" y="1514475"/>
            <a:ext cx="3690938" cy="457835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E09B391-0811-134C-976E-5807BA254F4A}"/>
              </a:ext>
            </a:extLst>
          </p:cNvPr>
          <p:cNvSpPr/>
          <p:nvPr userDrawn="1"/>
        </p:nvSpPr>
        <p:spPr bwMode="auto">
          <a:xfrm>
            <a:off x="750888" y="1514475"/>
            <a:ext cx="3821112" cy="1085850"/>
          </a:xfrm>
          <a:prstGeom prst="rect">
            <a:avLst/>
          </a:prstGeom>
          <a:solidFill>
            <a:schemeClr val="accent3">
              <a:lumMod val="60000"/>
              <a:lumOff val="40000"/>
              <a:alpha val="7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68D06FA6-5BC4-CA40-BDA2-D2AFD0DE911B}"/>
              </a:ext>
            </a:extLst>
          </p:cNvPr>
          <p:cNvSpPr/>
          <p:nvPr userDrawn="1"/>
        </p:nvSpPr>
        <p:spPr bwMode="auto">
          <a:xfrm>
            <a:off x="750888" y="2678113"/>
            <a:ext cx="3821112" cy="1085850"/>
          </a:xfrm>
          <a:prstGeom prst="rect">
            <a:avLst/>
          </a:prstGeom>
          <a:solidFill>
            <a:schemeClr val="accent3">
              <a:lumMod val="60000"/>
              <a:lumOff val="40000"/>
              <a:alpha val="7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B79FC89F-A294-B44D-A0C2-55D2E107563B}"/>
              </a:ext>
            </a:extLst>
          </p:cNvPr>
          <p:cNvSpPr/>
          <p:nvPr userDrawn="1"/>
        </p:nvSpPr>
        <p:spPr bwMode="auto">
          <a:xfrm>
            <a:off x="750888" y="3841750"/>
            <a:ext cx="3821112" cy="1087438"/>
          </a:xfrm>
          <a:prstGeom prst="rect">
            <a:avLst/>
          </a:prstGeom>
          <a:solidFill>
            <a:schemeClr val="accent3">
              <a:lumMod val="60000"/>
              <a:lumOff val="40000"/>
              <a:alpha val="7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86271AD4-8321-6141-9531-223A42575290}"/>
              </a:ext>
            </a:extLst>
          </p:cNvPr>
          <p:cNvSpPr/>
          <p:nvPr userDrawn="1"/>
        </p:nvSpPr>
        <p:spPr bwMode="auto">
          <a:xfrm>
            <a:off x="750888" y="5006975"/>
            <a:ext cx="3821112" cy="1085850"/>
          </a:xfrm>
          <a:prstGeom prst="rect">
            <a:avLst/>
          </a:prstGeom>
          <a:solidFill>
            <a:schemeClr val="accent3">
              <a:lumMod val="60000"/>
              <a:lumOff val="40000"/>
              <a:alpha val="7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8" name="Title 5"/>
          <p:cNvSpPr>
            <a:spLocks noGrp="1"/>
          </p:cNvSpPr>
          <p:nvPr>
            <p:ph type="title"/>
          </p:nvPr>
        </p:nvSpPr>
        <p:spPr>
          <a:xfrm>
            <a:off x="457198" y="478895"/>
            <a:ext cx="8220075" cy="994306"/>
          </a:xfrm>
        </p:spPr>
        <p:txBody>
          <a:bodyPr>
            <a:noAutofit/>
          </a:bodyPr>
          <a:lstStyle/>
          <a:p>
            <a:endParaRPr lang="en-GB" dirty="0"/>
          </a:p>
        </p:txBody>
      </p:sp>
      <p:sp>
        <p:nvSpPr>
          <p:cNvPr id="10" name="Content Placeholder 2"/>
          <p:cNvSpPr>
            <a:spLocks noGrp="1"/>
          </p:cNvSpPr>
          <p:nvPr>
            <p:ph idx="10"/>
          </p:nvPr>
        </p:nvSpPr>
        <p:spPr>
          <a:xfrm>
            <a:off x="4660233" y="1513945"/>
            <a:ext cx="3691606" cy="4578879"/>
          </a:xfrm>
          <a:prstGeom prst="roundRect">
            <a:avLst>
              <a:gd name="adj" fmla="val 1874"/>
            </a:avLst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1800">
                <a:latin typeface="Sassoon Infant Rg" panose="02000503030000020003" pitchFamily="50" charset="0"/>
                <a:ea typeface="Sassoon Infant Rg" panose="02000503030000020003" pitchFamily="50" charset="0"/>
              </a:defRPr>
            </a:lvl1pPr>
            <a:lvl2pPr>
              <a:defRPr sz="1600">
                <a:latin typeface="Sassoon Infant Rg" panose="02000503030000020003" pitchFamily="50" charset="0"/>
                <a:ea typeface="Sassoon Infant Rg" panose="02000503030000020003" pitchFamily="50" charset="0"/>
              </a:defRPr>
            </a:lvl2pPr>
            <a:lvl3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3pPr>
            <a:lvl4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4pPr>
            <a:lvl5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4" name="Content Placeholder 2"/>
          <p:cNvSpPr>
            <a:spLocks noGrp="1"/>
          </p:cNvSpPr>
          <p:nvPr>
            <p:ph idx="11"/>
          </p:nvPr>
        </p:nvSpPr>
        <p:spPr>
          <a:xfrm>
            <a:off x="754587" y="1513946"/>
            <a:ext cx="3821115" cy="1086016"/>
          </a:xfrm>
          <a:prstGeom prst="roundRect">
            <a:avLst>
              <a:gd name="adj" fmla="val 1874"/>
            </a:avLst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1800">
                <a:latin typeface="Sassoon Infant Rg" panose="02000503030000020003" pitchFamily="50" charset="0"/>
                <a:ea typeface="Sassoon Infant Rg" panose="02000503030000020003" pitchFamily="50" charset="0"/>
              </a:defRPr>
            </a:lvl1pPr>
            <a:lvl2pPr>
              <a:defRPr sz="1600">
                <a:latin typeface="Sassoon Infant Rg" panose="02000503030000020003" pitchFamily="50" charset="0"/>
                <a:ea typeface="Sassoon Infant Rg" panose="02000503030000020003" pitchFamily="50" charset="0"/>
              </a:defRPr>
            </a:lvl2pPr>
            <a:lvl3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3pPr>
            <a:lvl4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4pPr>
            <a:lvl5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8" name="Content Placeholder 2"/>
          <p:cNvSpPr>
            <a:spLocks noGrp="1"/>
          </p:cNvSpPr>
          <p:nvPr>
            <p:ph idx="12"/>
          </p:nvPr>
        </p:nvSpPr>
        <p:spPr>
          <a:xfrm>
            <a:off x="754587" y="2678233"/>
            <a:ext cx="3821115" cy="1086016"/>
          </a:xfrm>
          <a:prstGeom prst="roundRect">
            <a:avLst>
              <a:gd name="adj" fmla="val 1874"/>
            </a:avLst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1800">
                <a:latin typeface="Sassoon Infant Rg" panose="02000503030000020003" pitchFamily="50" charset="0"/>
                <a:ea typeface="Sassoon Infant Rg" panose="02000503030000020003" pitchFamily="50" charset="0"/>
              </a:defRPr>
            </a:lvl1pPr>
            <a:lvl2pPr>
              <a:defRPr sz="1600">
                <a:latin typeface="Sassoon Infant Rg" panose="02000503030000020003" pitchFamily="50" charset="0"/>
                <a:ea typeface="Sassoon Infant Rg" panose="02000503030000020003" pitchFamily="50" charset="0"/>
              </a:defRPr>
            </a:lvl2pPr>
            <a:lvl3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3pPr>
            <a:lvl4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4pPr>
            <a:lvl5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9" name="Content Placeholder 2"/>
          <p:cNvSpPr>
            <a:spLocks noGrp="1"/>
          </p:cNvSpPr>
          <p:nvPr>
            <p:ph idx="13"/>
          </p:nvPr>
        </p:nvSpPr>
        <p:spPr>
          <a:xfrm>
            <a:off x="754587" y="3842520"/>
            <a:ext cx="3821115" cy="1086016"/>
          </a:xfrm>
          <a:prstGeom prst="roundRect">
            <a:avLst>
              <a:gd name="adj" fmla="val 1874"/>
            </a:avLst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1800">
                <a:latin typeface="Sassoon Infant Rg" panose="02000503030000020003" pitchFamily="50" charset="0"/>
                <a:ea typeface="Sassoon Infant Rg" panose="02000503030000020003" pitchFamily="50" charset="0"/>
              </a:defRPr>
            </a:lvl1pPr>
            <a:lvl2pPr>
              <a:defRPr sz="1600">
                <a:latin typeface="Sassoon Infant Rg" panose="02000503030000020003" pitchFamily="50" charset="0"/>
                <a:ea typeface="Sassoon Infant Rg" panose="02000503030000020003" pitchFamily="50" charset="0"/>
              </a:defRPr>
            </a:lvl2pPr>
            <a:lvl3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3pPr>
            <a:lvl4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4pPr>
            <a:lvl5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0" name="Content Placeholder 2"/>
          <p:cNvSpPr>
            <a:spLocks noGrp="1"/>
          </p:cNvSpPr>
          <p:nvPr>
            <p:ph idx="14"/>
          </p:nvPr>
        </p:nvSpPr>
        <p:spPr>
          <a:xfrm>
            <a:off x="754587" y="5006808"/>
            <a:ext cx="3821115" cy="1086016"/>
          </a:xfrm>
          <a:prstGeom prst="roundRect">
            <a:avLst>
              <a:gd name="adj" fmla="val 1874"/>
            </a:avLst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1800">
                <a:latin typeface="Sassoon Infant Rg" panose="02000503030000020003" pitchFamily="50" charset="0"/>
                <a:ea typeface="Sassoon Infant Rg" panose="02000503030000020003" pitchFamily="50" charset="0"/>
              </a:defRPr>
            </a:lvl1pPr>
            <a:lvl2pPr>
              <a:defRPr sz="1600">
                <a:latin typeface="Sassoon Infant Rg" panose="02000503030000020003" pitchFamily="50" charset="0"/>
                <a:ea typeface="Sassoon Infant Rg" panose="02000503030000020003" pitchFamily="50" charset="0"/>
              </a:defRPr>
            </a:lvl2pPr>
            <a:lvl3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3pPr>
            <a:lvl4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4pPr>
            <a:lvl5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089755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3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C8D5B4D5-4047-8344-AB6A-18C6394D8737}"/>
              </a:ext>
            </a:extLst>
          </p:cNvPr>
          <p:cNvSpPr/>
          <p:nvPr userDrawn="1"/>
        </p:nvSpPr>
        <p:spPr bwMode="auto">
          <a:xfrm>
            <a:off x="457200" y="438150"/>
            <a:ext cx="8220075" cy="5957888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350" dirty="0"/>
              <a:t> 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AB9910C-49CF-B847-B437-B095B4F9768A}"/>
              </a:ext>
            </a:extLst>
          </p:cNvPr>
          <p:cNvSpPr/>
          <p:nvPr userDrawn="1"/>
        </p:nvSpPr>
        <p:spPr>
          <a:xfrm>
            <a:off x="2895600" y="1514475"/>
            <a:ext cx="5492750" cy="2878138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AE39EF47-E72E-864D-95C2-C065B240D36D}"/>
              </a:ext>
            </a:extLst>
          </p:cNvPr>
          <p:cNvSpPr/>
          <p:nvPr userDrawn="1"/>
        </p:nvSpPr>
        <p:spPr>
          <a:xfrm>
            <a:off x="755650" y="4481513"/>
            <a:ext cx="7632700" cy="1611312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67BC169-A10E-8348-9F26-C51F97517CB5}"/>
              </a:ext>
            </a:extLst>
          </p:cNvPr>
          <p:cNvSpPr/>
          <p:nvPr userDrawn="1"/>
        </p:nvSpPr>
        <p:spPr>
          <a:xfrm>
            <a:off x="755650" y="1514475"/>
            <a:ext cx="2036763" cy="2878138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8" name="Title 5"/>
          <p:cNvSpPr>
            <a:spLocks noGrp="1"/>
          </p:cNvSpPr>
          <p:nvPr>
            <p:ph type="title"/>
          </p:nvPr>
        </p:nvSpPr>
        <p:spPr>
          <a:xfrm>
            <a:off x="457198" y="478895"/>
            <a:ext cx="8220075" cy="994306"/>
          </a:xfrm>
        </p:spPr>
        <p:txBody>
          <a:bodyPr>
            <a:noAutofit/>
          </a:bodyPr>
          <a:lstStyle/>
          <a:p>
            <a:endParaRPr lang="en-GB" dirty="0"/>
          </a:p>
        </p:txBody>
      </p:sp>
      <p:sp>
        <p:nvSpPr>
          <p:cNvPr id="10" name="Content Placeholder 2"/>
          <p:cNvSpPr>
            <a:spLocks noGrp="1"/>
          </p:cNvSpPr>
          <p:nvPr>
            <p:ph idx="11"/>
          </p:nvPr>
        </p:nvSpPr>
        <p:spPr>
          <a:xfrm>
            <a:off x="750884" y="1513945"/>
            <a:ext cx="2041529" cy="2879335"/>
          </a:xfrm>
          <a:prstGeom prst="roundRect">
            <a:avLst>
              <a:gd name="adj" fmla="val 1874"/>
            </a:avLst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1800">
                <a:latin typeface="Sassoon Infant Rg" panose="02000503030000020003" pitchFamily="50" charset="0"/>
                <a:ea typeface="Sassoon Infant Rg" panose="02000503030000020003" pitchFamily="50" charset="0"/>
              </a:defRPr>
            </a:lvl1pPr>
            <a:lvl2pPr>
              <a:defRPr sz="1600">
                <a:latin typeface="Sassoon Infant Rg" panose="02000503030000020003" pitchFamily="50" charset="0"/>
                <a:ea typeface="Sassoon Infant Rg" panose="02000503030000020003" pitchFamily="50" charset="0"/>
              </a:defRPr>
            </a:lvl2pPr>
            <a:lvl3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3pPr>
            <a:lvl4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4pPr>
            <a:lvl5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2" name="Content Placeholder 2"/>
          <p:cNvSpPr>
            <a:spLocks noGrp="1"/>
          </p:cNvSpPr>
          <p:nvPr>
            <p:ph idx="12"/>
          </p:nvPr>
        </p:nvSpPr>
        <p:spPr>
          <a:xfrm>
            <a:off x="2895600" y="1513946"/>
            <a:ext cx="5492750" cy="2879334"/>
          </a:xfrm>
          <a:prstGeom prst="roundRect">
            <a:avLst>
              <a:gd name="adj" fmla="val 1874"/>
            </a:avLst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1800">
                <a:latin typeface="Sassoon Infant Rg" panose="02000503030000020003" pitchFamily="50" charset="0"/>
                <a:ea typeface="Sassoon Infant Rg" panose="02000503030000020003" pitchFamily="50" charset="0"/>
              </a:defRPr>
            </a:lvl1pPr>
            <a:lvl2pPr>
              <a:defRPr sz="1600">
                <a:latin typeface="Sassoon Infant Rg" panose="02000503030000020003" pitchFamily="50" charset="0"/>
                <a:ea typeface="Sassoon Infant Rg" panose="02000503030000020003" pitchFamily="50" charset="0"/>
              </a:defRPr>
            </a:lvl2pPr>
            <a:lvl3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3pPr>
            <a:lvl4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4pPr>
            <a:lvl5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3" name="Content Placeholder 2"/>
          <p:cNvSpPr>
            <a:spLocks noGrp="1"/>
          </p:cNvSpPr>
          <p:nvPr>
            <p:ph idx="13"/>
          </p:nvPr>
        </p:nvSpPr>
        <p:spPr>
          <a:xfrm>
            <a:off x="750884" y="4481512"/>
            <a:ext cx="7637466" cy="1611312"/>
          </a:xfrm>
          <a:prstGeom prst="roundRect">
            <a:avLst>
              <a:gd name="adj" fmla="val 1874"/>
            </a:avLst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1800">
                <a:latin typeface="Sassoon Infant Rg" panose="02000503030000020003" pitchFamily="50" charset="0"/>
                <a:ea typeface="Sassoon Infant Rg" panose="02000503030000020003" pitchFamily="50" charset="0"/>
              </a:defRPr>
            </a:lvl1pPr>
            <a:lvl2pPr>
              <a:defRPr sz="1600">
                <a:latin typeface="Sassoon Infant Rg" panose="02000503030000020003" pitchFamily="50" charset="0"/>
                <a:ea typeface="Sassoon Infant Rg" panose="02000503030000020003" pitchFamily="50" charset="0"/>
              </a:defRPr>
            </a:lvl2pPr>
            <a:lvl3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3pPr>
            <a:lvl4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4pPr>
            <a:lvl5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3057228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4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AC44AAA5-C549-A64A-BE60-4F7CADD2D676}"/>
              </a:ext>
            </a:extLst>
          </p:cNvPr>
          <p:cNvSpPr/>
          <p:nvPr userDrawn="1"/>
        </p:nvSpPr>
        <p:spPr bwMode="auto">
          <a:xfrm>
            <a:off x="457200" y="438150"/>
            <a:ext cx="8220075" cy="5957888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350" dirty="0"/>
              <a:t> 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A6C93255-3699-484B-84F0-D9A06182552F}"/>
              </a:ext>
            </a:extLst>
          </p:cNvPr>
          <p:cNvSpPr/>
          <p:nvPr userDrawn="1"/>
        </p:nvSpPr>
        <p:spPr>
          <a:xfrm>
            <a:off x="755650" y="1514475"/>
            <a:ext cx="2852738" cy="457835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9569DA71-35E3-A64D-9E8C-B601BDD04385}"/>
              </a:ext>
            </a:extLst>
          </p:cNvPr>
          <p:cNvSpPr/>
          <p:nvPr userDrawn="1"/>
        </p:nvSpPr>
        <p:spPr>
          <a:xfrm>
            <a:off x="3683000" y="4614863"/>
            <a:ext cx="4705350" cy="1477962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67D993C-4FE6-9B4A-9989-B22B115E4700}"/>
              </a:ext>
            </a:extLst>
          </p:cNvPr>
          <p:cNvSpPr/>
          <p:nvPr userDrawn="1"/>
        </p:nvSpPr>
        <p:spPr>
          <a:xfrm>
            <a:off x="3683000" y="1519238"/>
            <a:ext cx="4705350" cy="1477962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A10781C8-2363-F04A-8633-9D969D781633}"/>
              </a:ext>
            </a:extLst>
          </p:cNvPr>
          <p:cNvSpPr/>
          <p:nvPr userDrawn="1"/>
        </p:nvSpPr>
        <p:spPr>
          <a:xfrm>
            <a:off x="3683000" y="3067050"/>
            <a:ext cx="4705350" cy="1477963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8" name="Title 5"/>
          <p:cNvSpPr>
            <a:spLocks noGrp="1"/>
          </p:cNvSpPr>
          <p:nvPr>
            <p:ph type="title"/>
          </p:nvPr>
        </p:nvSpPr>
        <p:spPr>
          <a:xfrm>
            <a:off x="457198" y="478895"/>
            <a:ext cx="8220075" cy="994306"/>
          </a:xfrm>
        </p:spPr>
        <p:txBody>
          <a:bodyPr>
            <a:noAutofit/>
          </a:bodyPr>
          <a:lstStyle/>
          <a:p>
            <a:endParaRPr lang="en-GB" dirty="0"/>
          </a:p>
        </p:txBody>
      </p:sp>
      <p:sp>
        <p:nvSpPr>
          <p:cNvPr id="9" name="Content Placeholder 2"/>
          <p:cNvSpPr>
            <a:spLocks noGrp="1"/>
          </p:cNvSpPr>
          <p:nvPr>
            <p:ph idx="12"/>
          </p:nvPr>
        </p:nvSpPr>
        <p:spPr>
          <a:xfrm>
            <a:off x="3682999" y="1513946"/>
            <a:ext cx="4705349" cy="1483798"/>
          </a:xfrm>
          <a:prstGeom prst="roundRect">
            <a:avLst>
              <a:gd name="adj" fmla="val 1874"/>
            </a:avLst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1800">
                <a:latin typeface="Sassoon Infant Rg" panose="02000503030000020003" pitchFamily="50" charset="0"/>
                <a:ea typeface="Sassoon Infant Rg" panose="02000503030000020003" pitchFamily="50" charset="0"/>
              </a:defRPr>
            </a:lvl1pPr>
            <a:lvl2pPr>
              <a:defRPr sz="1600">
                <a:latin typeface="Sassoon Infant Rg" panose="02000503030000020003" pitchFamily="50" charset="0"/>
                <a:ea typeface="Sassoon Infant Rg" panose="02000503030000020003" pitchFamily="50" charset="0"/>
              </a:defRPr>
            </a:lvl2pPr>
            <a:lvl3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3pPr>
            <a:lvl4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4pPr>
            <a:lvl5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0" name="Content Placeholder 2"/>
          <p:cNvSpPr>
            <a:spLocks noGrp="1"/>
          </p:cNvSpPr>
          <p:nvPr>
            <p:ph idx="13"/>
          </p:nvPr>
        </p:nvSpPr>
        <p:spPr>
          <a:xfrm>
            <a:off x="3682999" y="3061487"/>
            <a:ext cx="4705349" cy="1483798"/>
          </a:xfrm>
          <a:prstGeom prst="roundRect">
            <a:avLst>
              <a:gd name="adj" fmla="val 1874"/>
            </a:avLst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1800">
                <a:latin typeface="Sassoon Infant Rg" panose="02000503030000020003" pitchFamily="50" charset="0"/>
                <a:ea typeface="Sassoon Infant Rg" panose="02000503030000020003" pitchFamily="50" charset="0"/>
              </a:defRPr>
            </a:lvl1pPr>
            <a:lvl2pPr>
              <a:defRPr sz="1600">
                <a:latin typeface="Sassoon Infant Rg" panose="02000503030000020003" pitchFamily="50" charset="0"/>
                <a:ea typeface="Sassoon Infant Rg" panose="02000503030000020003" pitchFamily="50" charset="0"/>
              </a:defRPr>
            </a:lvl2pPr>
            <a:lvl3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3pPr>
            <a:lvl4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4pPr>
            <a:lvl5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1" name="Content Placeholder 2"/>
          <p:cNvSpPr>
            <a:spLocks noGrp="1"/>
          </p:cNvSpPr>
          <p:nvPr>
            <p:ph idx="14"/>
          </p:nvPr>
        </p:nvSpPr>
        <p:spPr>
          <a:xfrm>
            <a:off x="3682999" y="4609027"/>
            <a:ext cx="4705349" cy="1483798"/>
          </a:xfrm>
          <a:prstGeom prst="roundRect">
            <a:avLst>
              <a:gd name="adj" fmla="val 1874"/>
            </a:avLst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1800">
                <a:latin typeface="Sassoon Infant Rg" panose="02000503030000020003" pitchFamily="50" charset="0"/>
                <a:ea typeface="Sassoon Infant Rg" panose="02000503030000020003" pitchFamily="50" charset="0"/>
              </a:defRPr>
            </a:lvl1pPr>
            <a:lvl2pPr>
              <a:defRPr sz="1600">
                <a:latin typeface="Sassoon Infant Rg" panose="02000503030000020003" pitchFamily="50" charset="0"/>
                <a:ea typeface="Sassoon Infant Rg" panose="02000503030000020003" pitchFamily="50" charset="0"/>
              </a:defRPr>
            </a:lvl2pPr>
            <a:lvl3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3pPr>
            <a:lvl4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4pPr>
            <a:lvl5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4" name="Content Placeholder 2"/>
          <p:cNvSpPr>
            <a:spLocks noGrp="1"/>
          </p:cNvSpPr>
          <p:nvPr>
            <p:ph idx="15"/>
          </p:nvPr>
        </p:nvSpPr>
        <p:spPr>
          <a:xfrm>
            <a:off x="755651" y="1513946"/>
            <a:ext cx="2852738" cy="4578879"/>
          </a:xfrm>
          <a:prstGeom prst="roundRect">
            <a:avLst>
              <a:gd name="adj" fmla="val 1874"/>
            </a:avLst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1800">
                <a:latin typeface="Sassoon Infant Rg" panose="02000503030000020003" pitchFamily="50" charset="0"/>
                <a:ea typeface="Sassoon Infant Rg" panose="02000503030000020003" pitchFamily="50" charset="0"/>
              </a:defRPr>
            </a:lvl1pPr>
            <a:lvl2pPr>
              <a:defRPr sz="1600">
                <a:latin typeface="Sassoon Infant Rg" panose="02000503030000020003" pitchFamily="50" charset="0"/>
                <a:ea typeface="Sassoon Infant Rg" panose="02000503030000020003" pitchFamily="50" charset="0"/>
              </a:defRPr>
            </a:lvl2pPr>
            <a:lvl3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3pPr>
            <a:lvl4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4pPr>
            <a:lvl5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7614442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5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1CC11176-3688-014E-B3AB-AACD0E0938C2}"/>
              </a:ext>
            </a:extLst>
          </p:cNvPr>
          <p:cNvSpPr/>
          <p:nvPr userDrawn="1"/>
        </p:nvSpPr>
        <p:spPr bwMode="auto">
          <a:xfrm>
            <a:off x="457200" y="438150"/>
            <a:ext cx="8220075" cy="5957888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350" dirty="0"/>
              <a:t> 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4D26FA2F-032E-9946-AF8D-F32DE5B45E1F}"/>
              </a:ext>
            </a:extLst>
          </p:cNvPr>
          <p:cNvSpPr/>
          <p:nvPr userDrawn="1"/>
        </p:nvSpPr>
        <p:spPr>
          <a:xfrm>
            <a:off x="4611688" y="1514475"/>
            <a:ext cx="3776662" cy="2814638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23E652F-FD2C-EA4C-8910-A206EBF7F19A}"/>
              </a:ext>
            </a:extLst>
          </p:cNvPr>
          <p:cNvSpPr/>
          <p:nvPr userDrawn="1"/>
        </p:nvSpPr>
        <p:spPr>
          <a:xfrm>
            <a:off x="755650" y="4418013"/>
            <a:ext cx="7632700" cy="1674812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BB63554A-ACEA-0940-80CC-C2E0C16AC287}"/>
              </a:ext>
            </a:extLst>
          </p:cNvPr>
          <p:cNvSpPr/>
          <p:nvPr userDrawn="1"/>
        </p:nvSpPr>
        <p:spPr>
          <a:xfrm>
            <a:off x="755650" y="1514475"/>
            <a:ext cx="1835150" cy="2814638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13128F2E-2D85-F247-9C80-C2B07C0386EC}"/>
              </a:ext>
            </a:extLst>
          </p:cNvPr>
          <p:cNvSpPr/>
          <p:nvPr userDrawn="1"/>
        </p:nvSpPr>
        <p:spPr>
          <a:xfrm>
            <a:off x="2684463" y="1514475"/>
            <a:ext cx="1835150" cy="2814638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8" name="Title 5"/>
          <p:cNvSpPr>
            <a:spLocks noGrp="1"/>
          </p:cNvSpPr>
          <p:nvPr>
            <p:ph type="title"/>
          </p:nvPr>
        </p:nvSpPr>
        <p:spPr>
          <a:xfrm>
            <a:off x="457198" y="478895"/>
            <a:ext cx="8220075" cy="994306"/>
          </a:xfrm>
        </p:spPr>
        <p:txBody>
          <a:bodyPr>
            <a:noAutofit/>
          </a:bodyPr>
          <a:lstStyle/>
          <a:p>
            <a:endParaRPr lang="en-GB" dirty="0"/>
          </a:p>
        </p:txBody>
      </p:sp>
      <p:sp>
        <p:nvSpPr>
          <p:cNvPr id="10" name="Content Placeholder 2"/>
          <p:cNvSpPr>
            <a:spLocks noGrp="1"/>
          </p:cNvSpPr>
          <p:nvPr>
            <p:ph idx="12"/>
          </p:nvPr>
        </p:nvSpPr>
        <p:spPr>
          <a:xfrm>
            <a:off x="4612104" y="1513946"/>
            <a:ext cx="3776245" cy="2815834"/>
          </a:xfrm>
          <a:prstGeom prst="roundRect">
            <a:avLst>
              <a:gd name="adj" fmla="val 1874"/>
            </a:avLst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1800">
                <a:latin typeface="Sassoon Infant Rg" panose="02000503030000020003" pitchFamily="50" charset="0"/>
                <a:ea typeface="Sassoon Infant Rg" panose="02000503030000020003" pitchFamily="50" charset="0"/>
              </a:defRPr>
            </a:lvl1pPr>
            <a:lvl2pPr>
              <a:defRPr sz="1600">
                <a:latin typeface="Sassoon Infant Rg" panose="02000503030000020003" pitchFamily="50" charset="0"/>
                <a:ea typeface="Sassoon Infant Rg" panose="02000503030000020003" pitchFamily="50" charset="0"/>
              </a:defRPr>
            </a:lvl2pPr>
            <a:lvl3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3pPr>
            <a:lvl4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4pPr>
            <a:lvl5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2" name="Content Placeholder 2"/>
          <p:cNvSpPr>
            <a:spLocks noGrp="1"/>
          </p:cNvSpPr>
          <p:nvPr>
            <p:ph idx="13"/>
          </p:nvPr>
        </p:nvSpPr>
        <p:spPr>
          <a:xfrm flipH="1">
            <a:off x="755651" y="1513945"/>
            <a:ext cx="1835149" cy="2815835"/>
          </a:xfrm>
          <a:prstGeom prst="roundRect">
            <a:avLst>
              <a:gd name="adj" fmla="val 1874"/>
            </a:avLst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1800">
                <a:latin typeface="Sassoon Infant Rg" panose="02000503030000020003" pitchFamily="50" charset="0"/>
                <a:ea typeface="Sassoon Infant Rg" panose="02000503030000020003" pitchFamily="50" charset="0"/>
              </a:defRPr>
            </a:lvl1pPr>
            <a:lvl2pPr>
              <a:defRPr sz="1600">
                <a:latin typeface="Sassoon Infant Rg" panose="02000503030000020003" pitchFamily="50" charset="0"/>
                <a:ea typeface="Sassoon Infant Rg" panose="02000503030000020003" pitchFamily="50" charset="0"/>
              </a:defRPr>
            </a:lvl2pPr>
            <a:lvl3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3pPr>
            <a:lvl4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4pPr>
            <a:lvl5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3" name="Content Placeholder 2"/>
          <p:cNvSpPr>
            <a:spLocks noGrp="1"/>
          </p:cNvSpPr>
          <p:nvPr>
            <p:ph idx="14"/>
          </p:nvPr>
        </p:nvSpPr>
        <p:spPr>
          <a:xfrm>
            <a:off x="755650" y="4418012"/>
            <a:ext cx="7632699" cy="1674812"/>
          </a:xfrm>
          <a:prstGeom prst="roundRect">
            <a:avLst>
              <a:gd name="adj" fmla="val 1874"/>
            </a:avLst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1800">
                <a:latin typeface="Sassoon Infant Rg" panose="02000503030000020003" pitchFamily="50" charset="0"/>
                <a:ea typeface="Sassoon Infant Rg" panose="02000503030000020003" pitchFamily="50" charset="0"/>
              </a:defRPr>
            </a:lvl1pPr>
            <a:lvl2pPr>
              <a:defRPr sz="1600">
                <a:latin typeface="Sassoon Infant Rg" panose="02000503030000020003" pitchFamily="50" charset="0"/>
                <a:ea typeface="Sassoon Infant Rg" panose="02000503030000020003" pitchFamily="50" charset="0"/>
              </a:defRPr>
            </a:lvl2pPr>
            <a:lvl3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3pPr>
            <a:lvl4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4pPr>
            <a:lvl5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4" name="Content Placeholder 2"/>
          <p:cNvSpPr>
            <a:spLocks noGrp="1"/>
          </p:cNvSpPr>
          <p:nvPr>
            <p:ph idx="15"/>
          </p:nvPr>
        </p:nvSpPr>
        <p:spPr>
          <a:xfrm flipH="1">
            <a:off x="2683877" y="1513945"/>
            <a:ext cx="1835149" cy="2815835"/>
          </a:xfrm>
          <a:prstGeom prst="roundRect">
            <a:avLst>
              <a:gd name="adj" fmla="val 1874"/>
            </a:avLst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1800">
                <a:latin typeface="Sassoon Infant Rg" panose="02000503030000020003" pitchFamily="50" charset="0"/>
                <a:ea typeface="Sassoon Infant Rg" panose="02000503030000020003" pitchFamily="50" charset="0"/>
              </a:defRPr>
            </a:lvl1pPr>
            <a:lvl2pPr>
              <a:defRPr sz="1600">
                <a:latin typeface="Sassoon Infant Rg" panose="02000503030000020003" pitchFamily="50" charset="0"/>
                <a:ea typeface="Sassoon Infant Rg" panose="02000503030000020003" pitchFamily="50" charset="0"/>
              </a:defRPr>
            </a:lvl2pPr>
            <a:lvl3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3pPr>
            <a:lvl4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4pPr>
            <a:lvl5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7107499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6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873C9312-2E5C-C14B-91C7-0632E0AEC552}"/>
              </a:ext>
            </a:extLst>
          </p:cNvPr>
          <p:cNvSpPr/>
          <p:nvPr userDrawn="1"/>
        </p:nvSpPr>
        <p:spPr bwMode="auto">
          <a:xfrm>
            <a:off x="457200" y="438150"/>
            <a:ext cx="8220075" cy="5957888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350" dirty="0"/>
              <a:t> 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2F334D53-B09F-F84F-A0AA-C8D7E65B3F1A}"/>
              </a:ext>
            </a:extLst>
          </p:cNvPr>
          <p:cNvSpPr/>
          <p:nvPr userDrawn="1"/>
        </p:nvSpPr>
        <p:spPr>
          <a:xfrm>
            <a:off x="503238" y="2501900"/>
            <a:ext cx="8137525" cy="2587625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8" name="Title 5"/>
          <p:cNvSpPr>
            <a:spLocks noGrp="1"/>
          </p:cNvSpPr>
          <p:nvPr>
            <p:ph type="title"/>
          </p:nvPr>
        </p:nvSpPr>
        <p:spPr>
          <a:xfrm>
            <a:off x="457198" y="478895"/>
            <a:ext cx="8220075" cy="994306"/>
          </a:xfrm>
        </p:spPr>
        <p:txBody>
          <a:bodyPr>
            <a:noAutofit/>
          </a:bodyPr>
          <a:lstStyle/>
          <a:p>
            <a:endParaRPr lang="en-GB" dirty="0"/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755650" y="1500011"/>
            <a:ext cx="7623167" cy="967318"/>
          </a:xfrm>
          <a:prstGeom prst="roundRect">
            <a:avLst>
              <a:gd name="adj" fmla="val 1874"/>
            </a:avLst>
          </a:prstGeom>
        </p:spPr>
        <p:txBody>
          <a:bodyPr lIns="0" tIns="0" rIns="0" bIns="0" anchor="ctr"/>
          <a:lstStyle>
            <a:lvl1pPr marL="0" indent="0">
              <a:lnSpc>
                <a:spcPct val="100000"/>
              </a:lnSpc>
              <a:buNone/>
              <a:defRPr sz="1800">
                <a:latin typeface="Sassoon Infant Rg" panose="02000503030000020003" pitchFamily="50" charset="0"/>
                <a:ea typeface="Sassoon Infant Rg" panose="02000503030000020003" pitchFamily="50" charset="0"/>
              </a:defRPr>
            </a:lvl1pPr>
            <a:lvl2pPr>
              <a:defRPr sz="1600">
                <a:latin typeface="Sassoon Infant Rg" panose="02000503030000020003" pitchFamily="50" charset="0"/>
                <a:ea typeface="Sassoon Infant Rg" panose="02000503030000020003" pitchFamily="50" charset="0"/>
              </a:defRPr>
            </a:lvl2pPr>
            <a:lvl3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3pPr>
            <a:lvl4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4pPr>
            <a:lvl5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0" name="Content Placeholder 2"/>
          <p:cNvSpPr>
            <a:spLocks noGrp="1"/>
          </p:cNvSpPr>
          <p:nvPr>
            <p:ph idx="10"/>
          </p:nvPr>
        </p:nvSpPr>
        <p:spPr>
          <a:xfrm>
            <a:off x="760416" y="5125507"/>
            <a:ext cx="7623167" cy="967318"/>
          </a:xfrm>
          <a:prstGeom prst="roundRect">
            <a:avLst>
              <a:gd name="adj" fmla="val 1874"/>
            </a:avLst>
          </a:prstGeom>
        </p:spPr>
        <p:txBody>
          <a:bodyPr lIns="0" tIns="0" rIns="0" bIns="0" anchor="ctr"/>
          <a:lstStyle>
            <a:lvl1pPr marL="0" indent="0">
              <a:lnSpc>
                <a:spcPct val="100000"/>
              </a:lnSpc>
              <a:buNone/>
              <a:defRPr sz="1800">
                <a:latin typeface="Sassoon Infant Rg" panose="02000503030000020003" pitchFamily="50" charset="0"/>
                <a:ea typeface="Sassoon Infant Rg" panose="02000503030000020003" pitchFamily="50" charset="0"/>
              </a:defRPr>
            </a:lvl1pPr>
            <a:lvl2pPr>
              <a:defRPr sz="1600">
                <a:latin typeface="Sassoon Infant Rg" panose="02000503030000020003" pitchFamily="50" charset="0"/>
                <a:ea typeface="Sassoon Infant Rg" panose="02000503030000020003" pitchFamily="50" charset="0"/>
              </a:defRPr>
            </a:lvl2pPr>
            <a:lvl3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3pPr>
            <a:lvl4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4pPr>
            <a:lvl5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4" name="Content Placeholder 2"/>
          <p:cNvSpPr>
            <a:spLocks noGrp="1"/>
          </p:cNvSpPr>
          <p:nvPr>
            <p:ph idx="13"/>
          </p:nvPr>
        </p:nvSpPr>
        <p:spPr>
          <a:xfrm flipH="1">
            <a:off x="503236" y="2502605"/>
            <a:ext cx="8137526" cy="2587626"/>
          </a:xfrm>
          <a:prstGeom prst="roundRect">
            <a:avLst>
              <a:gd name="adj" fmla="val 1874"/>
            </a:avLst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1800">
                <a:latin typeface="Sassoon Infant Rg" panose="02000503030000020003" pitchFamily="50" charset="0"/>
                <a:ea typeface="Sassoon Infant Rg" panose="02000503030000020003" pitchFamily="50" charset="0"/>
              </a:defRPr>
            </a:lvl1pPr>
            <a:lvl2pPr>
              <a:defRPr sz="1600">
                <a:latin typeface="Sassoon Infant Rg" panose="02000503030000020003" pitchFamily="50" charset="0"/>
                <a:ea typeface="Sassoon Infant Rg" panose="02000503030000020003" pitchFamily="50" charset="0"/>
              </a:defRPr>
            </a:lvl2pPr>
            <a:lvl3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3pPr>
            <a:lvl4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4pPr>
            <a:lvl5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0077189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5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1E76A917-7A76-ED40-8910-9E1C003BAE50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90538" y="695325"/>
            <a:ext cx="8162925" cy="1150938"/>
          </a:xfrm>
          <a:prstGeom prst="roundRect">
            <a:avLst>
              <a:gd name="adj" fmla="val 9639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252000" tIns="252000" rIns="252000" bIns="25200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099BDFEE-CFDE-DD49-9211-000B29CA5C68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90538" y="1957388"/>
            <a:ext cx="8162925" cy="4387850"/>
          </a:xfrm>
          <a:prstGeom prst="roundRect">
            <a:avLst>
              <a:gd name="adj" fmla="val 2583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252000" tIns="252000" rIns="252000" bIns="2520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97" r:id="rId1"/>
    <p:sldLayoutId id="2147483898" r:id="rId2"/>
    <p:sldLayoutId id="2147483899" r:id="rId3"/>
    <p:sldLayoutId id="2147483900" r:id="rId4"/>
    <p:sldLayoutId id="2147483901" r:id="rId5"/>
    <p:sldLayoutId id="2147483902" r:id="rId6"/>
    <p:sldLayoutId id="2147483903" r:id="rId7"/>
    <p:sldLayoutId id="2147483904" r:id="rId8"/>
    <p:sldLayoutId id="2147483905" r:id="rId9"/>
    <p:sldLayoutId id="2147483906" r:id="rId10"/>
    <p:sldLayoutId id="2147483907" r:id="rId11"/>
    <p:sldLayoutId id="2147483908" r:id="rId12"/>
    <p:sldLayoutId id="2147483909" r:id="rId13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 kern="1200">
          <a:solidFill>
            <a:srgbClr val="1C1C1C"/>
          </a:solidFill>
          <a:latin typeface="Sassoon Infant Md" panose="02000603050000020003" pitchFamily="50" charset="0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rgbClr val="1C1C1C"/>
          </a:solidFill>
          <a:latin typeface="Sassoon Infant Md" panose="02000603050000020003" pitchFamily="50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rgbClr val="1C1C1C"/>
          </a:solidFill>
          <a:latin typeface="Sassoon Infant Md" panose="02000603050000020003" pitchFamily="50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rgbClr val="1C1C1C"/>
          </a:solidFill>
          <a:latin typeface="Sassoon Infant Md" panose="02000603050000020003" pitchFamily="50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rgbClr val="1C1C1C"/>
          </a:solidFill>
          <a:latin typeface="Sassoon Infant Md" panose="02000603050000020003" pitchFamily="50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rgbClr val="1C1C1C"/>
          </a:solidFill>
          <a:latin typeface="Sassoon Infant Md" panose="02000603050000020003" pitchFamily="50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rgbClr val="1C1C1C"/>
          </a:solidFill>
          <a:latin typeface="Sassoon Infant Md" panose="02000603050000020003" pitchFamily="50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rgbClr val="1C1C1C"/>
          </a:solidFill>
          <a:latin typeface="Sassoon Infant Md" panose="02000603050000020003" pitchFamily="50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rgbClr val="1C1C1C"/>
          </a:solidFill>
          <a:latin typeface="Sassoon Infant Md" panose="02000603050000020003" pitchFamily="50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rgbClr val="1C1C1C"/>
          </a:solidFill>
          <a:latin typeface="Sassoon Infant Rg" panose="02000503030000020003" pitchFamily="50" charset="0"/>
          <a:ea typeface="Sassoon Infant Rg" panose="02000503030000020003" pitchFamily="50" charset="0"/>
          <a:cs typeface="Sassoon Infant Rg" panose="02000503030000020003" pitchFamily="50" charset="0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600" kern="1200">
          <a:solidFill>
            <a:srgbClr val="1C1C1C"/>
          </a:solidFill>
          <a:latin typeface="Sassoon Infant Rg" panose="02000503030000020003" pitchFamily="50" charset="0"/>
          <a:ea typeface="Sassoon Infant Rg" panose="02000503030000020003" pitchFamily="50" charset="0"/>
          <a:cs typeface="Sassoon Infant Rg" panose="02000503030000020003" pitchFamily="50" charset="0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Sassoon Infant Rg" panose="02000503030000020003" pitchFamily="50" charset="0"/>
          <a:ea typeface="Sassoon Infant Rg" panose="02000503030000020003" pitchFamily="50" charset="0"/>
          <a:cs typeface="Sassoon Infant Rg" panose="02000503030000020003" pitchFamily="50" charset="0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Sassoon Infant Rg" panose="02000503030000020003" pitchFamily="50" charset="0"/>
          <a:ea typeface="Sassoon Infant Rg" panose="02000503030000020003" pitchFamily="50" charset="0"/>
          <a:cs typeface="Sassoon Infant Rg" panose="02000503030000020003" pitchFamily="50" charset="0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Sassoon Infant Rg" panose="02000503030000020003" pitchFamily="50" charset="0"/>
          <a:ea typeface="Sassoon Infant Rg" panose="02000503030000020003" pitchFamily="50" charset="0"/>
          <a:cs typeface="Sassoon Infant Rg" panose="02000503030000020003" pitchFamily="50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customXml" Target="../ink/ink1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12185DB8-2623-9643-BE2F-44E3E1C1C157}"/>
              </a:ext>
            </a:extLst>
          </p:cNvPr>
          <p:cNvSpPr txBox="1"/>
          <p:nvPr/>
        </p:nvSpPr>
        <p:spPr>
          <a:xfrm>
            <a:off x="3395663" y="574675"/>
            <a:ext cx="2182812" cy="831850"/>
          </a:xfrm>
          <a:prstGeom prst="rect">
            <a:avLst/>
          </a:prstGeom>
          <a:solidFill>
            <a:schemeClr val="accent3"/>
          </a:solidFill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4800" dirty="0">
                <a:latin typeface="Sassoon Infant Rg" pitchFamily="50" charset="0"/>
              </a:rPr>
              <a:t>BINGO</a:t>
            </a:r>
            <a:endParaRPr lang="en-US" dirty="0">
              <a:latin typeface="Sassoon Infant Rg" pitchFamily="50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A8BF41E3-845A-FB44-B382-1D8AA4C48978}"/>
              </a:ext>
            </a:extLst>
          </p:cNvPr>
          <p:cNvSpPr/>
          <p:nvPr/>
        </p:nvSpPr>
        <p:spPr>
          <a:xfrm>
            <a:off x="666750" y="3043238"/>
            <a:ext cx="7458075" cy="188118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17412" name="Picture 4">
            <a:extLst>
              <a:ext uri="{FF2B5EF4-FFF2-40B4-BE49-F238E27FC236}">
                <a16:creationId xmlns:a16="http://schemas.microsoft.com/office/drawing/2014/main" id="{75C5D690-FFC3-464D-895D-1B3FFF1D1F0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2363" y="469900"/>
            <a:ext cx="4387850" cy="5773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DFE6C3AD-F03C-C845-B223-E365F493788A}"/>
              </a:ext>
            </a:extLst>
          </p:cNvPr>
          <p:cNvSpPr/>
          <p:nvPr/>
        </p:nvSpPr>
        <p:spPr>
          <a:xfrm>
            <a:off x="1306513" y="627063"/>
            <a:ext cx="6426200" cy="199866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600" b="1" dirty="0"/>
              <a:t>AREA OF PARALLELOGRAMS 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ounded Rectangle 24">
            <a:extLst>
              <a:ext uri="{FF2B5EF4-FFF2-40B4-BE49-F238E27FC236}">
                <a16:creationId xmlns:a16="http://schemas.microsoft.com/office/drawing/2014/main" id="{86102BFD-CA00-304F-83D9-E3E019D1DEBF}"/>
              </a:ext>
            </a:extLst>
          </p:cNvPr>
          <p:cNvSpPr/>
          <p:nvPr/>
        </p:nvSpPr>
        <p:spPr bwMode="auto">
          <a:xfrm>
            <a:off x="503238" y="2930525"/>
            <a:ext cx="8137525" cy="3414713"/>
          </a:xfrm>
          <a:prstGeom prst="roundRect">
            <a:avLst>
              <a:gd name="adj" fmla="val 6409"/>
            </a:avLst>
          </a:prstGeom>
          <a:solidFill>
            <a:srgbClr val="FFF9E7"/>
          </a:solidFill>
          <a:ln w="25400" cap="rnd">
            <a:solidFill>
              <a:srgbClr val="FEFBD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350" dirty="0"/>
              <a:t> </a:t>
            </a:r>
          </a:p>
        </p:txBody>
      </p:sp>
      <p:sp>
        <p:nvSpPr>
          <p:cNvPr id="24" name="Rounded Rectangle 23">
            <a:extLst>
              <a:ext uri="{FF2B5EF4-FFF2-40B4-BE49-F238E27FC236}">
                <a16:creationId xmlns:a16="http://schemas.microsoft.com/office/drawing/2014/main" id="{8B9B7BCE-2A51-DD43-92A1-5BF531A9A6E5}"/>
              </a:ext>
            </a:extLst>
          </p:cNvPr>
          <p:cNvSpPr/>
          <p:nvPr/>
        </p:nvSpPr>
        <p:spPr bwMode="auto">
          <a:xfrm>
            <a:off x="503238" y="512763"/>
            <a:ext cx="8137525" cy="2192337"/>
          </a:xfrm>
          <a:prstGeom prst="roundRect">
            <a:avLst>
              <a:gd name="adj" fmla="val 6409"/>
            </a:avLst>
          </a:prstGeom>
          <a:solidFill>
            <a:srgbClr val="FFF9E7"/>
          </a:solidFill>
          <a:ln w="25400" cap="rnd">
            <a:solidFill>
              <a:srgbClr val="FEFBD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350" dirty="0"/>
              <a:t> </a:t>
            </a:r>
          </a:p>
        </p:txBody>
      </p:sp>
      <p:sp>
        <p:nvSpPr>
          <p:cNvPr id="19460" name="Title 1">
            <a:extLst>
              <a:ext uri="{FF2B5EF4-FFF2-40B4-BE49-F238E27FC236}">
                <a16:creationId xmlns:a16="http://schemas.microsoft.com/office/drawing/2014/main" id="{28A021EA-6100-7D43-8387-C8D5D96ACE9A}"/>
              </a:ext>
            </a:extLst>
          </p:cNvPr>
          <p:cNvSpPr txBox="1">
            <a:spLocks/>
          </p:cNvSpPr>
          <p:nvPr/>
        </p:nvSpPr>
        <p:spPr bwMode="auto">
          <a:xfrm>
            <a:off x="628650" y="3071813"/>
            <a:ext cx="7886700" cy="53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 anchorCtr="1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Sassoon Infant Rg" panose="02000803050000020003" pitchFamily="2" charset="0"/>
                <a:ea typeface="Sassoon Infant Rg" panose="02000803050000020003" pitchFamily="2" charset="0"/>
                <a:cs typeface="Sassoon Infant Rg" panose="02000803050000020003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Sassoon Infant Rg" panose="02000803050000020003" pitchFamily="2" charset="0"/>
                <a:ea typeface="Sassoon Infant Rg" panose="02000803050000020003" pitchFamily="2" charset="0"/>
                <a:cs typeface="Sassoon Infant Rg" panose="02000803050000020003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803050000020003" pitchFamily="2" charset="0"/>
                <a:ea typeface="Sassoon Infant Rg" panose="02000803050000020003" pitchFamily="2" charset="0"/>
                <a:cs typeface="Sassoon Infant Rg" panose="02000803050000020003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803050000020003" pitchFamily="2" charset="0"/>
                <a:ea typeface="Sassoon Infant Rg" panose="02000803050000020003" pitchFamily="2" charset="0"/>
                <a:cs typeface="Sassoon Infant Rg" panose="02000803050000020003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803050000020003" pitchFamily="2" charset="0"/>
                <a:ea typeface="Sassoon Infant Rg" panose="02000803050000020003" pitchFamily="2" charset="0"/>
                <a:cs typeface="Sassoon Infant Rg" panose="02000803050000020003" pitchFamily="2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803050000020003" pitchFamily="2" charset="0"/>
                <a:ea typeface="Sassoon Infant Rg" panose="02000803050000020003" pitchFamily="2" charset="0"/>
                <a:cs typeface="Sassoon Infant Rg" panose="02000803050000020003" pitchFamily="2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803050000020003" pitchFamily="2" charset="0"/>
                <a:ea typeface="Sassoon Infant Rg" panose="02000803050000020003" pitchFamily="2" charset="0"/>
                <a:cs typeface="Sassoon Infant Rg" panose="02000803050000020003" pitchFamily="2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803050000020003" pitchFamily="2" charset="0"/>
                <a:ea typeface="Sassoon Infant Rg" panose="02000803050000020003" pitchFamily="2" charset="0"/>
                <a:cs typeface="Sassoon Infant Rg" panose="02000803050000020003" pitchFamily="2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803050000020003" pitchFamily="2" charset="0"/>
                <a:ea typeface="Sassoon Infant Rg" panose="02000803050000020003" pitchFamily="2" charset="0"/>
                <a:cs typeface="Sassoon Infant Rg" panose="02000803050000020003" pitchFamily="2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600" b="1">
                <a:solidFill>
                  <a:schemeClr val="tx1"/>
                </a:solidFill>
                <a:latin typeface="Sassoon Infant Md" pitchFamily="50" charset="0"/>
              </a:rPr>
              <a:t>Success Criteria</a:t>
            </a:r>
          </a:p>
        </p:txBody>
      </p:sp>
      <p:sp>
        <p:nvSpPr>
          <p:cNvPr id="19461" name="Title 1">
            <a:extLst>
              <a:ext uri="{FF2B5EF4-FFF2-40B4-BE49-F238E27FC236}">
                <a16:creationId xmlns:a16="http://schemas.microsoft.com/office/drawing/2014/main" id="{F5E08927-75D5-9A4F-8FEC-ED81B6775FA0}"/>
              </a:ext>
            </a:extLst>
          </p:cNvPr>
          <p:cNvSpPr txBox="1">
            <a:spLocks/>
          </p:cNvSpPr>
          <p:nvPr/>
        </p:nvSpPr>
        <p:spPr bwMode="auto">
          <a:xfrm>
            <a:off x="-246063" y="744538"/>
            <a:ext cx="7886701" cy="53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 anchorCtr="1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Sassoon Infant Rg" panose="02000803050000020003" pitchFamily="2" charset="0"/>
                <a:ea typeface="Sassoon Infant Rg" panose="02000803050000020003" pitchFamily="2" charset="0"/>
                <a:cs typeface="Sassoon Infant Rg" panose="02000803050000020003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Sassoon Infant Rg" panose="02000803050000020003" pitchFamily="2" charset="0"/>
                <a:ea typeface="Sassoon Infant Rg" panose="02000803050000020003" pitchFamily="2" charset="0"/>
                <a:cs typeface="Sassoon Infant Rg" panose="02000803050000020003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803050000020003" pitchFamily="2" charset="0"/>
                <a:ea typeface="Sassoon Infant Rg" panose="02000803050000020003" pitchFamily="2" charset="0"/>
                <a:cs typeface="Sassoon Infant Rg" panose="02000803050000020003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803050000020003" pitchFamily="2" charset="0"/>
                <a:ea typeface="Sassoon Infant Rg" panose="02000803050000020003" pitchFamily="2" charset="0"/>
                <a:cs typeface="Sassoon Infant Rg" panose="02000803050000020003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803050000020003" pitchFamily="2" charset="0"/>
                <a:ea typeface="Sassoon Infant Rg" panose="02000803050000020003" pitchFamily="2" charset="0"/>
                <a:cs typeface="Sassoon Infant Rg" panose="02000803050000020003" pitchFamily="2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803050000020003" pitchFamily="2" charset="0"/>
                <a:ea typeface="Sassoon Infant Rg" panose="02000803050000020003" pitchFamily="2" charset="0"/>
                <a:cs typeface="Sassoon Infant Rg" panose="02000803050000020003" pitchFamily="2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803050000020003" pitchFamily="2" charset="0"/>
                <a:ea typeface="Sassoon Infant Rg" panose="02000803050000020003" pitchFamily="2" charset="0"/>
                <a:cs typeface="Sassoon Infant Rg" panose="02000803050000020003" pitchFamily="2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803050000020003" pitchFamily="2" charset="0"/>
                <a:ea typeface="Sassoon Infant Rg" panose="02000803050000020003" pitchFamily="2" charset="0"/>
                <a:cs typeface="Sassoon Infant Rg" panose="02000803050000020003" pitchFamily="2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803050000020003" pitchFamily="2" charset="0"/>
                <a:ea typeface="Sassoon Infant Rg" panose="02000803050000020003" pitchFamily="2" charset="0"/>
                <a:cs typeface="Sassoon Infant Rg" panose="02000803050000020003" pitchFamily="2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600" b="1" u="sng">
                <a:solidFill>
                  <a:schemeClr val="tx1"/>
                </a:solidFill>
                <a:latin typeface="Sassoon Infant Md" pitchFamily="50" charset="0"/>
              </a:rPr>
              <a:t>Tuesday 26</a:t>
            </a:r>
            <a:r>
              <a:rPr lang="en-US" altLang="en-US" sz="3600" b="1" u="sng" baseline="30000">
                <a:solidFill>
                  <a:schemeClr val="tx1"/>
                </a:solidFill>
                <a:latin typeface="Sassoon Infant Md" pitchFamily="50" charset="0"/>
              </a:rPr>
              <a:t>th</a:t>
            </a:r>
            <a:r>
              <a:rPr lang="en-US" altLang="en-US" sz="3600" b="1" u="sng">
                <a:solidFill>
                  <a:schemeClr val="tx1"/>
                </a:solidFill>
                <a:latin typeface="Sassoon Infant Md" pitchFamily="50" charset="0"/>
              </a:rPr>
              <a:t> January 2021</a:t>
            </a:r>
          </a:p>
        </p:txBody>
      </p:sp>
      <p:sp>
        <p:nvSpPr>
          <p:cNvPr id="16" name="Content Placeholder 15">
            <a:extLst>
              <a:ext uri="{FF2B5EF4-FFF2-40B4-BE49-F238E27FC236}">
                <a16:creationId xmlns:a16="http://schemas.microsoft.com/office/drawing/2014/main" id="{2D17BD9B-09CC-9346-B32B-82208B0F83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127125"/>
            <a:ext cx="7886700" cy="1409700"/>
          </a:xfrm>
        </p:spPr>
        <p:txBody>
          <a:bodyPr rtlCol="0">
            <a:normAutofit/>
          </a:bodyPr>
          <a:lstStyle/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sz="3200" u="sng" dirty="0"/>
              <a:t>LO: Can I calculate the area of a parallelogram?</a:t>
            </a:r>
            <a:endParaRPr lang="en-GB" sz="3200" u="sng" dirty="0">
              <a:cs typeface="+mn-cs"/>
            </a:endParaRPr>
          </a:p>
        </p:txBody>
      </p:sp>
      <p:sp>
        <p:nvSpPr>
          <p:cNvPr id="19463" name="Content Placeholder 15">
            <a:extLst>
              <a:ext uri="{FF2B5EF4-FFF2-40B4-BE49-F238E27FC236}">
                <a16:creationId xmlns:a16="http://schemas.microsoft.com/office/drawing/2014/main" id="{9377F33F-3E2A-B948-A9C0-1AB4A6172DC1}"/>
              </a:ext>
            </a:extLst>
          </p:cNvPr>
          <p:cNvSpPr txBox="1">
            <a:spLocks/>
          </p:cNvSpPr>
          <p:nvPr/>
        </p:nvSpPr>
        <p:spPr bwMode="auto">
          <a:xfrm>
            <a:off x="628650" y="3467100"/>
            <a:ext cx="7886700" cy="1409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0" tIns="252000" rIns="252000" bIns="180000"/>
          <a:lstStyle>
            <a:lvl1pPr marL="228600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Sassoon Infant Rg" panose="02000803050000020003" pitchFamily="2" charset="0"/>
                <a:ea typeface="Sassoon Infant Rg" panose="02000803050000020003" pitchFamily="2" charset="0"/>
                <a:cs typeface="Sassoon Infant Rg" panose="02000803050000020003" pitchFamily="2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Sassoon Infant Rg" panose="02000803050000020003" pitchFamily="2" charset="0"/>
                <a:ea typeface="Sassoon Infant Rg" panose="02000803050000020003" pitchFamily="2" charset="0"/>
                <a:cs typeface="Sassoon Infant Rg" panose="02000803050000020003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803050000020003" pitchFamily="2" charset="0"/>
                <a:ea typeface="Sassoon Infant Rg" panose="02000803050000020003" pitchFamily="2" charset="0"/>
                <a:cs typeface="Sassoon Infant Rg" panose="02000803050000020003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803050000020003" pitchFamily="2" charset="0"/>
                <a:ea typeface="Sassoon Infant Rg" panose="02000803050000020003" pitchFamily="2" charset="0"/>
                <a:cs typeface="Sassoon Infant Rg" panose="02000803050000020003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803050000020003" pitchFamily="2" charset="0"/>
                <a:ea typeface="Sassoon Infant Rg" panose="02000803050000020003" pitchFamily="2" charset="0"/>
                <a:cs typeface="Sassoon Infant Rg" panose="02000803050000020003" pitchFamily="2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803050000020003" pitchFamily="2" charset="0"/>
                <a:ea typeface="Sassoon Infant Rg" panose="02000803050000020003" pitchFamily="2" charset="0"/>
                <a:cs typeface="Sassoon Infant Rg" panose="02000803050000020003" pitchFamily="2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803050000020003" pitchFamily="2" charset="0"/>
                <a:ea typeface="Sassoon Infant Rg" panose="02000803050000020003" pitchFamily="2" charset="0"/>
                <a:cs typeface="Sassoon Infant Rg" panose="02000803050000020003" pitchFamily="2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803050000020003" pitchFamily="2" charset="0"/>
                <a:ea typeface="Sassoon Infant Rg" panose="02000803050000020003" pitchFamily="2" charset="0"/>
                <a:cs typeface="Sassoon Infant Rg" panose="02000803050000020003" pitchFamily="2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803050000020003" pitchFamily="2" charset="0"/>
                <a:ea typeface="Sassoon Infant Rg" panose="02000803050000020003" pitchFamily="2" charset="0"/>
                <a:cs typeface="Sassoon Infant Rg" panose="02000803050000020003" pitchFamily="2" charset="0"/>
              </a:defRPr>
            </a:lvl9pPr>
          </a:lstStyle>
          <a:p>
            <a:r>
              <a:rPr lang="en-US" altLang="en-US"/>
              <a:t>I know the formula for calculating the area of triangles and parallelograms.</a:t>
            </a:r>
          </a:p>
          <a:p>
            <a:r>
              <a:rPr lang="en-US" altLang="en-US"/>
              <a:t>I can understand why these formulas give the area of triangles and parallelograms.</a:t>
            </a:r>
          </a:p>
          <a:p>
            <a:r>
              <a:rPr lang="en-US" altLang="en-US"/>
              <a:t>I can use the formulae to calculate the area of triangles and parallelograms.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20">
            <a:extLst>
              <a:ext uri="{FF2B5EF4-FFF2-40B4-BE49-F238E27FC236}">
                <a16:creationId xmlns:a16="http://schemas.microsoft.com/office/drawing/2014/main" id="{E8D2EA58-69EA-4746-8967-1D97F3E1F9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79425"/>
            <a:ext cx="8220075" cy="993775"/>
          </a:xfrm>
        </p:spPr>
        <p:txBody>
          <a:bodyPr/>
          <a:lstStyle/>
          <a:p>
            <a:pPr eaLnBrk="1" hangingPunct="1"/>
            <a:r>
              <a:rPr lang="en-GB" altLang="en-US"/>
              <a:t>The Area of a Parallelogram</a:t>
            </a:r>
          </a:p>
        </p:txBody>
      </p:sp>
      <p:sp>
        <p:nvSpPr>
          <p:cNvPr id="3" name="Rounded Rectangular Callout 2">
            <a:extLst>
              <a:ext uri="{FF2B5EF4-FFF2-40B4-BE49-F238E27FC236}">
                <a16:creationId xmlns:a16="http://schemas.microsoft.com/office/drawing/2014/main" id="{AB9E433E-F296-6248-9C6D-F230FACE0486}"/>
              </a:ext>
            </a:extLst>
          </p:cNvPr>
          <p:cNvSpPr/>
          <p:nvPr/>
        </p:nvSpPr>
        <p:spPr>
          <a:xfrm>
            <a:off x="1133475" y="1450975"/>
            <a:ext cx="6353175" cy="1179513"/>
          </a:xfrm>
          <a:prstGeom prst="wedgeRoundRectCallout">
            <a:avLst>
              <a:gd name="adj1" fmla="val 57537"/>
              <a:gd name="adj2" fmla="val 17881"/>
              <a:gd name="adj3" fmla="val 16667"/>
            </a:avLst>
          </a:prstGeom>
          <a:solidFill>
            <a:srgbClr val="64CFD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GB" dirty="0">
                <a:solidFill>
                  <a:schemeClr val="tx1"/>
                </a:solidFill>
                <a:ea typeface="ＭＳ Ｐゴシック" charset="0"/>
                <a:cs typeface="Sassoon Infant Rg" charset="0"/>
              </a:rPr>
              <a:t>The area of a parallelogram is based upon the area of a rectangle that can be made by cutting off one end </a:t>
            </a:r>
          </a:p>
          <a:p>
            <a:pPr>
              <a:defRPr/>
            </a:pPr>
            <a:r>
              <a:rPr lang="en-GB" dirty="0">
                <a:solidFill>
                  <a:schemeClr val="tx1"/>
                </a:solidFill>
                <a:ea typeface="ＭＳ Ｐゴシック" charset="0"/>
                <a:cs typeface="Sassoon Infant Rg" charset="0"/>
              </a:rPr>
              <a:t>and moving it to make the parallelogram.</a:t>
            </a:r>
          </a:p>
        </p:txBody>
      </p:sp>
      <p:pic>
        <p:nvPicPr>
          <p:cNvPr id="20484" name="Picture 4">
            <a:extLst>
              <a:ext uri="{FF2B5EF4-FFF2-40B4-BE49-F238E27FC236}">
                <a16:creationId xmlns:a16="http://schemas.microsoft.com/office/drawing/2014/main" id="{C4AFAF39-0EF5-BC4F-9C3D-8A2AEFABDBC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7197" b="37744"/>
          <a:stretch>
            <a:fillRect/>
          </a:stretch>
        </p:blipFill>
        <p:spPr bwMode="auto">
          <a:xfrm>
            <a:off x="6018213" y="1450975"/>
            <a:ext cx="2668587" cy="177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Flowchart: Data 5">
            <a:extLst>
              <a:ext uri="{FF2B5EF4-FFF2-40B4-BE49-F238E27FC236}">
                <a16:creationId xmlns:a16="http://schemas.microsoft.com/office/drawing/2014/main" id="{94621EAE-6D43-C745-A0A0-7945FAD8DFE0}"/>
              </a:ext>
            </a:extLst>
          </p:cNvPr>
          <p:cNvSpPr/>
          <p:nvPr/>
        </p:nvSpPr>
        <p:spPr>
          <a:xfrm>
            <a:off x="2624138" y="3302000"/>
            <a:ext cx="3857625" cy="2238375"/>
          </a:xfrm>
          <a:prstGeom prst="flowChartInputOutput">
            <a:avLst/>
          </a:prstGeom>
          <a:solidFill>
            <a:srgbClr val="85DC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8" name="Isosceles Triangle 7">
            <a:extLst>
              <a:ext uri="{FF2B5EF4-FFF2-40B4-BE49-F238E27FC236}">
                <a16:creationId xmlns:a16="http://schemas.microsoft.com/office/drawing/2014/main" id="{E1383FDB-9C28-864E-8AC8-667B99271742}"/>
              </a:ext>
            </a:extLst>
          </p:cNvPr>
          <p:cNvSpPr/>
          <p:nvPr/>
        </p:nvSpPr>
        <p:spPr>
          <a:xfrm rot="5400000">
            <a:off x="4955382" y="4045744"/>
            <a:ext cx="2278062" cy="787400"/>
          </a:xfrm>
          <a:prstGeom prst="triangle">
            <a:avLst>
              <a:gd name="adj" fmla="val 0"/>
            </a:avLst>
          </a:prstGeom>
          <a:solidFill>
            <a:srgbClr val="B3EA9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11" name="Isosceles Triangle 10">
            <a:extLst>
              <a:ext uri="{FF2B5EF4-FFF2-40B4-BE49-F238E27FC236}">
                <a16:creationId xmlns:a16="http://schemas.microsoft.com/office/drawing/2014/main" id="{7D8FCD67-2559-B846-AF11-08DA887690B2}"/>
              </a:ext>
            </a:extLst>
          </p:cNvPr>
          <p:cNvSpPr/>
          <p:nvPr/>
        </p:nvSpPr>
        <p:spPr>
          <a:xfrm rot="5400000">
            <a:off x="4952207" y="4045744"/>
            <a:ext cx="2278062" cy="787400"/>
          </a:xfrm>
          <a:prstGeom prst="triangle">
            <a:avLst>
              <a:gd name="adj" fmla="val 0"/>
            </a:avLst>
          </a:prstGeom>
          <a:solidFill>
            <a:srgbClr val="B3EA9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9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FF"/>
                                      </p:to>
                                    </p:animClr>
                                    <p:animClr clrSpc="rgb" dir="cw">
                                      <p:cBhvr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FF"/>
                                      </p:to>
                                    </p:animClr>
                                    <p:set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-2.22222E-6 L -0.33768 0.00023 " pathEditMode="relative" rAng="0" ptsTypes="AA">
                                      <p:cBhvr>
                                        <p:cTn id="17" dur="3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892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8" grpId="1" animBg="1"/>
      <p:bldP spid="11" grpId="0" animBg="1"/>
      <p:bldP spid="11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20">
            <a:extLst>
              <a:ext uri="{FF2B5EF4-FFF2-40B4-BE49-F238E27FC236}">
                <a16:creationId xmlns:a16="http://schemas.microsoft.com/office/drawing/2014/main" id="{37DB2B67-FEF7-F645-884C-4B47328404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79425"/>
            <a:ext cx="8220075" cy="1481138"/>
          </a:xfrm>
        </p:spPr>
        <p:txBody>
          <a:bodyPr/>
          <a:lstStyle/>
          <a:p>
            <a:pPr algn="ctr" eaLnBrk="1" hangingPunct="1"/>
            <a:r>
              <a:rPr lang="en-GB" altLang="en-US"/>
              <a:t>Calculate the Area of a Parallelogram</a:t>
            </a:r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D4E30F94-D905-A640-AFA5-1D1223CC4091}"/>
              </a:ext>
            </a:extLst>
          </p:cNvPr>
          <p:cNvCxnSpPr/>
          <p:nvPr/>
        </p:nvCxnSpPr>
        <p:spPr>
          <a:xfrm>
            <a:off x="1928813" y="3089275"/>
            <a:ext cx="0" cy="2305050"/>
          </a:xfrm>
          <a:prstGeom prst="straightConnector1">
            <a:avLst/>
          </a:prstGeom>
          <a:ln w="38100">
            <a:solidFill>
              <a:srgbClr val="FBB157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C3D6ED5C-70C8-7D49-B880-AB5375859298}"/>
              </a:ext>
            </a:extLst>
          </p:cNvPr>
          <p:cNvCxnSpPr/>
          <p:nvPr/>
        </p:nvCxnSpPr>
        <p:spPr>
          <a:xfrm flipH="1">
            <a:off x="2200275" y="5651500"/>
            <a:ext cx="3981450" cy="0"/>
          </a:xfrm>
          <a:prstGeom prst="straightConnector1">
            <a:avLst/>
          </a:prstGeom>
          <a:ln w="38100">
            <a:solidFill>
              <a:srgbClr val="FBB157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ounded Rectangle 10">
            <a:extLst>
              <a:ext uri="{FF2B5EF4-FFF2-40B4-BE49-F238E27FC236}">
                <a16:creationId xmlns:a16="http://schemas.microsoft.com/office/drawing/2014/main" id="{F338A85A-9D1D-4049-9883-4EB71D238E27}"/>
              </a:ext>
            </a:extLst>
          </p:cNvPr>
          <p:cNvSpPr/>
          <p:nvPr/>
        </p:nvSpPr>
        <p:spPr>
          <a:xfrm>
            <a:off x="1785938" y="1960563"/>
            <a:ext cx="5557837" cy="885825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dirty="0">
                <a:solidFill>
                  <a:schemeClr val="tx1"/>
                </a:solidFill>
              </a:rPr>
              <a:t>Area of a parallelogram = </a:t>
            </a:r>
            <a:r>
              <a:rPr lang="en-GB" dirty="0">
                <a:solidFill>
                  <a:schemeClr val="tx1"/>
                </a:solidFill>
                <a:latin typeface="+mj-lt"/>
              </a:rPr>
              <a:t>the area of the rectangle</a:t>
            </a:r>
          </a:p>
          <a:p>
            <a:pPr algn="ctr">
              <a:defRPr/>
            </a:pPr>
            <a:r>
              <a:rPr lang="en-GB" dirty="0">
                <a:solidFill>
                  <a:schemeClr val="tx1"/>
                </a:solidFill>
              </a:rPr>
              <a:t>	   = </a:t>
            </a:r>
            <a:r>
              <a:rPr lang="en-GB" dirty="0">
                <a:solidFill>
                  <a:schemeClr val="tx1"/>
                </a:solidFill>
                <a:latin typeface="+mj-lt"/>
              </a:rPr>
              <a:t>base x height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F03E2FD-FD61-AC45-AF9C-9AD5B4C9C2C9}"/>
              </a:ext>
            </a:extLst>
          </p:cNvPr>
          <p:cNvSpPr/>
          <p:nvPr/>
        </p:nvSpPr>
        <p:spPr>
          <a:xfrm>
            <a:off x="1785938" y="1960563"/>
            <a:ext cx="5557837" cy="885825"/>
          </a:xfrm>
          <a:prstGeom prst="rect">
            <a:avLst/>
          </a:prstGeom>
          <a:noFill/>
          <a:ln w="38100">
            <a:solidFill>
              <a:srgbClr val="FBB15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14" name="Rounded Rectangle 13">
            <a:extLst>
              <a:ext uri="{FF2B5EF4-FFF2-40B4-BE49-F238E27FC236}">
                <a16:creationId xmlns:a16="http://schemas.microsoft.com/office/drawing/2014/main" id="{CF49607D-61BF-FD47-ABB6-DAB5BE2848CC}"/>
              </a:ext>
            </a:extLst>
          </p:cNvPr>
          <p:cNvSpPr/>
          <p:nvPr/>
        </p:nvSpPr>
        <p:spPr>
          <a:xfrm>
            <a:off x="1027113" y="3824288"/>
            <a:ext cx="901700" cy="4572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dirty="0">
                <a:solidFill>
                  <a:schemeClr val="tx1"/>
                </a:solidFill>
              </a:rPr>
              <a:t>height</a:t>
            </a:r>
            <a:endParaRPr lang="en-GB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15" name="Rounded Rectangle 14">
            <a:extLst>
              <a:ext uri="{FF2B5EF4-FFF2-40B4-BE49-F238E27FC236}">
                <a16:creationId xmlns:a16="http://schemas.microsoft.com/office/drawing/2014/main" id="{16072AD7-3197-DE43-9EF8-51947883B7AB}"/>
              </a:ext>
            </a:extLst>
          </p:cNvPr>
          <p:cNvSpPr/>
          <p:nvPr/>
        </p:nvSpPr>
        <p:spPr>
          <a:xfrm>
            <a:off x="3740150" y="5689600"/>
            <a:ext cx="901700" cy="4191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dirty="0">
                <a:solidFill>
                  <a:schemeClr val="tx1"/>
                </a:solidFill>
              </a:rPr>
              <a:t>base</a:t>
            </a:r>
            <a:endParaRPr lang="en-GB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13" name="Flowchart: Data 12">
            <a:extLst>
              <a:ext uri="{FF2B5EF4-FFF2-40B4-BE49-F238E27FC236}">
                <a16:creationId xmlns:a16="http://schemas.microsoft.com/office/drawing/2014/main" id="{0FC2C40D-B124-6645-8952-2DFFA9CAFCE3}"/>
              </a:ext>
            </a:extLst>
          </p:cNvPr>
          <p:cNvSpPr/>
          <p:nvPr/>
        </p:nvSpPr>
        <p:spPr>
          <a:xfrm>
            <a:off x="2200275" y="3089275"/>
            <a:ext cx="4981575" cy="2305050"/>
          </a:xfrm>
          <a:prstGeom prst="flowChartInputOutput">
            <a:avLst/>
          </a:prstGeom>
          <a:solidFill>
            <a:srgbClr val="85DC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20">
            <a:extLst>
              <a:ext uri="{FF2B5EF4-FFF2-40B4-BE49-F238E27FC236}">
                <a16:creationId xmlns:a16="http://schemas.microsoft.com/office/drawing/2014/main" id="{F8B88E6C-3ADF-874A-B026-1EC344D27B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79425"/>
            <a:ext cx="8220075" cy="993775"/>
          </a:xfrm>
        </p:spPr>
        <p:txBody>
          <a:bodyPr/>
          <a:lstStyle/>
          <a:p>
            <a:pPr eaLnBrk="1" hangingPunct="1"/>
            <a:r>
              <a:rPr lang="en-GB" altLang="en-US"/>
              <a:t>Calculate</a:t>
            </a:r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C7EC9AC9-D329-A144-836B-C4400DFBDE34}"/>
              </a:ext>
            </a:extLst>
          </p:cNvPr>
          <p:cNvCxnSpPr/>
          <p:nvPr/>
        </p:nvCxnSpPr>
        <p:spPr>
          <a:xfrm>
            <a:off x="2190750" y="2417763"/>
            <a:ext cx="0" cy="1674812"/>
          </a:xfrm>
          <a:prstGeom prst="straightConnector1">
            <a:avLst/>
          </a:prstGeom>
          <a:ln w="38100">
            <a:solidFill>
              <a:srgbClr val="FBB157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A15CEBB6-9BAE-C94E-86EB-40766D5DC039}"/>
              </a:ext>
            </a:extLst>
          </p:cNvPr>
          <p:cNvCxnSpPr/>
          <p:nvPr/>
        </p:nvCxnSpPr>
        <p:spPr>
          <a:xfrm flipH="1">
            <a:off x="2433638" y="4349750"/>
            <a:ext cx="3814762" cy="0"/>
          </a:xfrm>
          <a:prstGeom prst="straightConnector1">
            <a:avLst/>
          </a:prstGeom>
          <a:ln w="38100">
            <a:solidFill>
              <a:srgbClr val="FBB157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ounded Rectangle 10">
            <a:extLst>
              <a:ext uri="{FF2B5EF4-FFF2-40B4-BE49-F238E27FC236}">
                <a16:creationId xmlns:a16="http://schemas.microsoft.com/office/drawing/2014/main" id="{1F6A9F96-7D90-5342-8B91-2AFAFFE9713D}"/>
              </a:ext>
            </a:extLst>
          </p:cNvPr>
          <p:cNvSpPr/>
          <p:nvPr/>
        </p:nvSpPr>
        <p:spPr>
          <a:xfrm>
            <a:off x="1787525" y="1423988"/>
            <a:ext cx="5559425" cy="3556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dirty="0">
                <a:solidFill>
                  <a:schemeClr val="tx1"/>
                </a:solidFill>
              </a:rPr>
              <a:t>Calculate the area of this parallelogram.</a:t>
            </a:r>
          </a:p>
        </p:txBody>
      </p:sp>
      <p:sp>
        <p:nvSpPr>
          <p:cNvPr id="14" name="Rounded Rectangle 13">
            <a:extLst>
              <a:ext uri="{FF2B5EF4-FFF2-40B4-BE49-F238E27FC236}">
                <a16:creationId xmlns:a16="http://schemas.microsoft.com/office/drawing/2014/main" id="{5054CA12-7025-B949-A920-2E0295E8747F}"/>
              </a:ext>
            </a:extLst>
          </p:cNvPr>
          <p:cNvSpPr/>
          <p:nvPr/>
        </p:nvSpPr>
        <p:spPr>
          <a:xfrm>
            <a:off x="1289050" y="3027363"/>
            <a:ext cx="901700" cy="455612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dirty="0">
                <a:solidFill>
                  <a:schemeClr val="tx1"/>
                </a:solidFill>
              </a:rPr>
              <a:t>10cm</a:t>
            </a:r>
            <a:endParaRPr lang="en-GB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15" name="Rounded Rectangle 14">
            <a:extLst>
              <a:ext uri="{FF2B5EF4-FFF2-40B4-BE49-F238E27FC236}">
                <a16:creationId xmlns:a16="http://schemas.microsoft.com/office/drawing/2014/main" id="{EBCFE6FD-0803-494A-B97A-C779C00DA176}"/>
              </a:ext>
            </a:extLst>
          </p:cNvPr>
          <p:cNvSpPr/>
          <p:nvPr/>
        </p:nvSpPr>
        <p:spPr>
          <a:xfrm>
            <a:off x="3949700" y="4432300"/>
            <a:ext cx="901700" cy="4191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dirty="0">
                <a:solidFill>
                  <a:schemeClr val="tx1"/>
                </a:solidFill>
              </a:rPr>
              <a:t>12cm</a:t>
            </a:r>
            <a:endParaRPr lang="en-GB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07C997FF-DD1C-2B4A-883C-0272EEE84BFC}"/>
              </a:ext>
            </a:extLst>
          </p:cNvPr>
          <p:cNvSpPr/>
          <p:nvPr/>
        </p:nvSpPr>
        <p:spPr>
          <a:xfrm>
            <a:off x="2028825" y="5353050"/>
            <a:ext cx="5162550" cy="739775"/>
          </a:xfrm>
          <a:prstGeom prst="rect">
            <a:avLst/>
          </a:prstGeom>
          <a:solidFill>
            <a:srgbClr val="FBB15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19" name="Rounded Rectangle 18">
            <a:extLst>
              <a:ext uri="{FF2B5EF4-FFF2-40B4-BE49-F238E27FC236}">
                <a16:creationId xmlns:a16="http://schemas.microsoft.com/office/drawing/2014/main" id="{AA3E0EC7-2FB2-264A-969C-45DF2A4DCAAD}"/>
              </a:ext>
            </a:extLst>
          </p:cNvPr>
          <p:cNvSpPr/>
          <p:nvPr/>
        </p:nvSpPr>
        <p:spPr>
          <a:xfrm>
            <a:off x="3038475" y="5353050"/>
            <a:ext cx="2733675" cy="739775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GB" dirty="0">
                <a:solidFill>
                  <a:schemeClr val="tx1"/>
                </a:solidFill>
                <a:latin typeface="+mj-lt"/>
              </a:rPr>
              <a:t>Area = 12cm × 10cm =  </a:t>
            </a:r>
          </a:p>
        </p:txBody>
      </p:sp>
      <p:sp>
        <p:nvSpPr>
          <p:cNvPr id="25" name="Rounded Rectangle 24">
            <a:extLst>
              <a:ext uri="{FF2B5EF4-FFF2-40B4-BE49-F238E27FC236}">
                <a16:creationId xmlns:a16="http://schemas.microsoft.com/office/drawing/2014/main" id="{EA5C5405-9E3D-9142-80E9-7209DAFA109A}"/>
              </a:ext>
            </a:extLst>
          </p:cNvPr>
          <p:cNvSpPr/>
          <p:nvPr/>
        </p:nvSpPr>
        <p:spPr>
          <a:xfrm>
            <a:off x="5400675" y="5353050"/>
            <a:ext cx="1000125" cy="739775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GB" dirty="0">
                <a:solidFill>
                  <a:schemeClr val="tx1"/>
                </a:solidFill>
                <a:latin typeface="+mj-lt"/>
              </a:rPr>
              <a:t>120cm²</a:t>
            </a:r>
          </a:p>
        </p:txBody>
      </p:sp>
      <p:sp>
        <p:nvSpPr>
          <p:cNvPr id="16" name="Flowchart: Data 15">
            <a:extLst>
              <a:ext uri="{FF2B5EF4-FFF2-40B4-BE49-F238E27FC236}">
                <a16:creationId xmlns:a16="http://schemas.microsoft.com/office/drawing/2014/main" id="{90D5310A-0DD1-F14C-A4E7-66287FD6194E}"/>
              </a:ext>
            </a:extLst>
          </p:cNvPr>
          <p:cNvSpPr/>
          <p:nvPr/>
        </p:nvSpPr>
        <p:spPr>
          <a:xfrm>
            <a:off x="2527300" y="2417763"/>
            <a:ext cx="4664075" cy="1681162"/>
          </a:xfrm>
          <a:prstGeom prst="flowChartInputOutput">
            <a:avLst/>
          </a:prstGeom>
          <a:solidFill>
            <a:srgbClr val="85DC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20">
            <a:extLst>
              <a:ext uri="{FF2B5EF4-FFF2-40B4-BE49-F238E27FC236}">
                <a16:creationId xmlns:a16="http://schemas.microsoft.com/office/drawing/2014/main" id="{EA1B979E-DE1C-6946-8A84-394F4F65FC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79425"/>
            <a:ext cx="8220075" cy="993775"/>
          </a:xfrm>
        </p:spPr>
        <p:txBody>
          <a:bodyPr/>
          <a:lstStyle/>
          <a:p>
            <a:pPr eaLnBrk="1" hangingPunct="1"/>
            <a:r>
              <a:rPr lang="en-GB" altLang="en-US"/>
              <a:t>Calculate</a:t>
            </a:r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D46D6B8B-ED8A-BE45-A6D5-2D21CB707B5F}"/>
              </a:ext>
            </a:extLst>
          </p:cNvPr>
          <p:cNvCxnSpPr/>
          <p:nvPr/>
        </p:nvCxnSpPr>
        <p:spPr>
          <a:xfrm>
            <a:off x="1897063" y="2895600"/>
            <a:ext cx="0" cy="1196975"/>
          </a:xfrm>
          <a:prstGeom prst="straightConnector1">
            <a:avLst/>
          </a:prstGeom>
          <a:ln w="38100">
            <a:solidFill>
              <a:srgbClr val="FBB157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62CBB94E-B26C-DB48-A0F4-7580A433D586}"/>
              </a:ext>
            </a:extLst>
          </p:cNvPr>
          <p:cNvCxnSpPr/>
          <p:nvPr/>
        </p:nvCxnSpPr>
        <p:spPr>
          <a:xfrm flipH="1">
            <a:off x="2138363" y="4349750"/>
            <a:ext cx="4083050" cy="0"/>
          </a:xfrm>
          <a:prstGeom prst="straightConnector1">
            <a:avLst/>
          </a:prstGeom>
          <a:ln w="38100">
            <a:solidFill>
              <a:srgbClr val="FBB157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ounded Rectangle 10">
            <a:extLst>
              <a:ext uri="{FF2B5EF4-FFF2-40B4-BE49-F238E27FC236}">
                <a16:creationId xmlns:a16="http://schemas.microsoft.com/office/drawing/2014/main" id="{C818625D-F2CA-5043-8398-74270489BB62}"/>
              </a:ext>
            </a:extLst>
          </p:cNvPr>
          <p:cNvSpPr/>
          <p:nvPr/>
        </p:nvSpPr>
        <p:spPr>
          <a:xfrm>
            <a:off x="1787525" y="1423988"/>
            <a:ext cx="5559425" cy="3556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dirty="0">
                <a:solidFill>
                  <a:schemeClr val="tx1"/>
                </a:solidFill>
              </a:rPr>
              <a:t>Calculate the area of this parallelogram.</a:t>
            </a:r>
          </a:p>
        </p:txBody>
      </p:sp>
      <p:sp>
        <p:nvSpPr>
          <p:cNvPr id="14" name="Rounded Rectangle 13">
            <a:extLst>
              <a:ext uri="{FF2B5EF4-FFF2-40B4-BE49-F238E27FC236}">
                <a16:creationId xmlns:a16="http://schemas.microsoft.com/office/drawing/2014/main" id="{0C78E914-F559-9E4A-A69E-DC60501811FF}"/>
              </a:ext>
            </a:extLst>
          </p:cNvPr>
          <p:cNvSpPr/>
          <p:nvPr/>
        </p:nvSpPr>
        <p:spPr>
          <a:xfrm>
            <a:off x="995363" y="3265488"/>
            <a:ext cx="901700" cy="4572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dirty="0">
                <a:solidFill>
                  <a:schemeClr val="tx1"/>
                </a:solidFill>
              </a:rPr>
              <a:t>7cm</a:t>
            </a:r>
            <a:endParaRPr lang="en-GB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15" name="Rounded Rectangle 14">
            <a:extLst>
              <a:ext uri="{FF2B5EF4-FFF2-40B4-BE49-F238E27FC236}">
                <a16:creationId xmlns:a16="http://schemas.microsoft.com/office/drawing/2014/main" id="{C25F8AA8-01D4-9F41-B61A-FFD91FC39F4A}"/>
              </a:ext>
            </a:extLst>
          </p:cNvPr>
          <p:cNvSpPr/>
          <p:nvPr/>
        </p:nvSpPr>
        <p:spPr>
          <a:xfrm>
            <a:off x="3729038" y="4432300"/>
            <a:ext cx="901700" cy="4191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dirty="0">
                <a:solidFill>
                  <a:schemeClr val="tx1"/>
                </a:solidFill>
              </a:rPr>
              <a:t>14cm</a:t>
            </a:r>
            <a:endParaRPr lang="en-GB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049FEA7D-7D12-1842-97B2-9B85D12DC354}"/>
              </a:ext>
            </a:extLst>
          </p:cNvPr>
          <p:cNvSpPr/>
          <p:nvPr/>
        </p:nvSpPr>
        <p:spPr>
          <a:xfrm>
            <a:off x="2028825" y="5353050"/>
            <a:ext cx="5162550" cy="739775"/>
          </a:xfrm>
          <a:prstGeom prst="rect">
            <a:avLst/>
          </a:prstGeom>
          <a:solidFill>
            <a:srgbClr val="FBB15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19" name="Rounded Rectangle 18">
            <a:extLst>
              <a:ext uri="{FF2B5EF4-FFF2-40B4-BE49-F238E27FC236}">
                <a16:creationId xmlns:a16="http://schemas.microsoft.com/office/drawing/2014/main" id="{4E0D6467-86A3-E044-A765-D6274954379E}"/>
              </a:ext>
            </a:extLst>
          </p:cNvPr>
          <p:cNvSpPr/>
          <p:nvPr/>
        </p:nvSpPr>
        <p:spPr>
          <a:xfrm>
            <a:off x="3095625" y="5353050"/>
            <a:ext cx="2733675" cy="739775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GB" dirty="0">
                <a:solidFill>
                  <a:schemeClr val="tx1"/>
                </a:solidFill>
                <a:latin typeface="+mj-lt"/>
              </a:rPr>
              <a:t>Area = 14cm × 7cm =  </a:t>
            </a:r>
          </a:p>
        </p:txBody>
      </p:sp>
      <p:sp>
        <p:nvSpPr>
          <p:cNvPr id="25" name="Rounded Rectangle 24">
            <a:extLst>
              <a:ext uri="{FF2B5EF4-FFF2-40B4-BE49-F238E27FC236}">
                <a16:creationId xmlns:a16="http://schemas.microsoft.com/office/drawing/2014/main" id="{D8B6E095-B29F-FB45-9C2B-47857CD02021}"/>
              </a:ext>
            </a:extLst>
          </p:cNvPr>
          <p:cNvSpPr/>
          <p:nvPr/>
        </p:nvSpPr>
        <p:spPr>
          <a:xfrm>
            <a:off x="5353050" y="5353050"/>
            <a:ext cx="933450" cy="739775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GB" dirty="0">
                <a:solidFill>
                  <a:schemeClr val="tx1"/>
                </a:solidFill>
                <a:latin typeface="+mj-lt"/>
              </a:rPr>
              <a:t>98cm²</a:t>
            </a:r>
          </a:p>
        </p:txBody>
      </p:sp>
      <p:sp>
        <p:nvSpPr>
          <p:cNvPr id="16" name="Flowchart: Data 15">
            <a:extLst>
              <a:ext uri="{FF2B5EF4-FFF2-40B4-BE49-F238E27FC236}">
                <a16:creationId xmlns:a16="http://schemas.microsoft.com/office/drawing/2014/main" id="{4C116497-242A-AD40-B99E-0DDD048F22CD}"/>
              </a:ext>
            </a:extLst>
          </p:cNvPr>
          <p:cNvSpPr/>
          <p:nvPr/>
        </p:nvSpPr>
        <p:spPr>
          <a:xfrm>
            <a:off x="2138363" y="2895600"/>
            <a:ext cx="5132387" cy="1203325"/>
          </a:xfrm>
          <a:prstGeom prst="flowChartInputOutput">
            <a:avLst/>
          </a:prstGeom>
          <a:solidFill>
            <a:srgbClr val="85DC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20">
            <a:extLst>
              <a:ext uri="{FF2B5EF4-FFF2-40B4-BE49-F238E27FC236}">
                <a16:creationId xmlns:a16="http://schemas.microsoft.com/office/drawing/2014/main" id="{59AAD99D-D382-2F4D-9B7B-4FF4D8BC5F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79425"/>
            <a:ext cx="8220075" cy="993775"/>
          </a:xfrm>
        </p:spPr>
        <p:txBody>
          <a:bodyPr/>
          <a:lstStyle/>
          <a:p>
            <a:pPr eaLnBrk="1" hangingPunct="1"/>
            <a:r>
              <a:rPr lang="en-GB" altLang="en-US"/>
              <a:t>Calculate</a:t>
            </a:r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4B45C4D4-4982-BB48-9BB1-8677A8F93DC5}"/>
              </a:ext>
            </a:extLst>
          </p:cNvPr>
          <p:cNvCxnSpPr/>
          <p:nvPr/>
        </p:nvCxnSpPr>
        <p:spPr>
          <a:xfrm>
            <a:off x="2449513" y="2514600"/>
            <a:ext cx="0" cy="1577975"/>
          </a:xfrm>
          <a:prstGeom prst="straightConnector1">
            <a:avLst/>
          </a:prstGeom>
          <a:ln w="38100">
            <a:solidFill>
              <a:srgbClr val="FBB157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B6D94943-848B-B04F-88D7-5C54EACC0A41}"/>
              </a:ext>
            </a:extLst>
          </p:cNvPr>
          <p:cNvCxnSpPr/>
          <p:nvPr/>
        </p:nvCxnSpPr>
        <p:spPr>
          <a:xfrm flipH="1">
            <a:off x="2643188" y="4349750"/>
            <a:ext cx="3230562" cy="0"/>
          </a:xfrm>
          <a:prstGeom prst="straightConnector1">
            <a:avLst/>
          </a:prstGeom>
          <a:ln w="38100">
            <a:solidFill>
              <a:srgbClr val="FBB157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ounded Rectangle 10">
            <a:extLst>
              <a:ext uri="{FF2B5EF4-FFF2-40B4-BE49-F238E27FC236}">
                <a16:creationId xmlns:a16="http://schemas.microsoft.com/office/drawing/2014/main" id="{F8FEF11F-E64C-9F47-8415-12486BF7B8C3}"/>
              </a:ext>
            </a:extLst>
          </p:cNvPr>
          <p:cNvSpPr/>
          <p:nvPr/>
        </p:nvSpPr>
        <p:spPr>
          <a:xfrm>
            <a:off x="1787525" y="1423988"/>
            <a:ext cx="5559425" cy="3556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dirty="0">
                <a:solidFill>
                  <a:schemeClr val="tx1"/>
                </a:solidFill>
              </a:rPr>
              <a:t>Calculate the </a:t>
            </a:r>
            <a:r>
              <a:rPr lang="en-GB" dirty="0">
                <a:solidFill>
                  <a:schemeClr val="tx1"/>
                </a:solidFill>
                <a:latin typeface="+mj-lt"/>
              </a:rPr>
              <a:t>base</a:t>
            </a:r>
            <a:r>
              <a:rPr lang="en-GB" dirty="0">
                <a:solidFill>
                  <a:schemeClr val="tx1"/>
                </a:solidFill>
              </a:rPr>
              <a:t> of this parallelogram.</a:t>
            </a:r>
          </a:p>
        </p:txBody>
      </p:sp>
      <p:sp>
        <p:nvSpPr>
          <p:cNvPr id="15" name="Rounded Rectangle 14">
            <a:extLst>
              <a:ext uri="{FF2B5EF4-FFF2-40B4-BE49-F238E27FC236}">
                <a16:creationId xmlns:a16="http://schemas.microsoft.com/office/drawing/2014/main" id="{5CCDD9E7-72ED-D24C-A7C7-9977B41CFFE9}"/>
              </a:ext>
            </a:extLst>
          </p:cNvPr>
          <p:cNvSpPr/>
          <p:nvPr/>
        </p:nvSpPr>
        <p:spPr>
          <a:xfrm>
            <a:off x="1573213" y="3148013"/>
            <a:ext cx="901700" cy="4191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dirty="0">
                <a:solidFill>
                  <a:schemeClr val="tx1"/>
                </a:solidFill>
              </a:rPr>
              <a:t>6cm</a:t>
            </a:r>
            <a:endParaRPr lang="en-GB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41F664B6-164C-084C-9282-62C394465E70}"/>
              </a:ext>
            </a:extLst>
          </p:cNvPr>
          <p:cNvSpPr/>
          <p:nvPr/>
        </p:nvSpPr>
        <p:spPr>
          <a:xfrm>
            <a:off x="2028825" y="5353050"/>
            <a:ext cx="5162550" cy="739775"/>
          </a:xfrm>
          <a:prstGeom prst="rect">
            <a:avLst/>
          </a:prstGeom>
          <a:solidFill>
            <a:srgbClr val="FBB15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19" name="Rounded Rectangle 18">
            <a:extLst>
              <a:ext uri="{FF2B5EF4-FFF2-40B4-BE49-F238E27FC236}">
                <a16:creationId xmlns:a16="http://schemas.microsoft.com/office/drawing/2014/main" id="{0B416E52-17B6-BB40-A862-54EE3F0AD105}"/>
              </a:ext>
            </a:extLst>
          </p:cNvPr>
          <p:cNvSpPr/>
          <p:nvPr/>
        </p:nvSpPr>
        <p:spPr>
          <a:xfrm>
            <a:off x="3406775" y="5353050"/>
            <a:ext cx="2044700" cy="739775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GB" dirty="0">
                <a:solidFill>
                  <a:schemeClr val="tx1"/>
                </a:solidFill>
                <a:latin typeface="+mj-lt"/>
              </a:rPr>
              <a:t>Base   =         =  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8BCDFD9-5D4A-3644-80C0-1E8BC16FE00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59288" y="5353050"/>
            <a:ext cx="496887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Sassoon Infant Rg" panose="02000803050000020003" pitchFamily="2" charset="0"/>
                <a:ea typeface="Sassoon Infant Rg" panose="02000803050000020003" pitchFamily="2" charset="0"/>
                <a:cs typeface="Sassoon Infant Rg" panose="02000803050000020003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Sassoon Infant Rg" panose="02000803050000020003" pitchFamily="2" charset="0"/>
                <a:ea typeface="Sassoon Infant Rg" panose="02000803050000020003" pitchFamily="2" charset="0"/>
                <a:cs typeface="Sassoon Infant Rg" panose="02000803050000020003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803050000020003" pitchFamily="2" charset="0"/>
                <a:ea typeface="Sassoon Infant Rg" panose="02000803050000020003" pitchFamily="2" charset="0"/>
                <a:cs typeface="Sassoon Infant Rg" panose="02000803050000020003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803050000020003" pitchFamily="2" charset="0"/>
                <a:ea typeface="Sassoon Infant Rg" panose="02000803050000020003" pitchFamily="2" charset="0"/>
                <a:cs typeface="Sassoon Infant Rg" panose="02000803050000020003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803050000020003" pitchFamily="2" charset="0"/>
                <a:ea typeface="Sassoon Infant Rg" panose="02000803050000020003" pitchFamily="2" charset="0"/>
                <a:cs typeface="Sassoon Infant Rg" panose="02000803050000020003" pitchFamily="2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803050000020003" pitchFamily="2" charset="0"/>
                <a:ea typeface="Sassoon Infant Rg" panose="02000803050000020003" pitchFamily="2" charset="0"/>
                <a:cs typeface="Sassoon Infant Rg" panose="02000803050000020003" pitchFamily="2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803050000020003" pitchFamily="2" charset="0"/>
                <a:ea typeface="Sassoon Infant Rg" panose="02000803050000020003" pitchFamily="2" charset="0"/>
                <a:cs typeface="Sassoon Infant Rg" panose="02000803050000020003" pitchFamily="2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803050000020003" pitchFamily="2" charset="0"/>
                <a:ea typeface="Sassoon Infant Rg" panose="02000803050000020003" pitchFamily="2" charset="0"/>
                <a:cs typeface="Sassoon Infant Rg" panose="02000803050000020003" pitchFamily="2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803050000020003" pitchFamily="2" charset="0"/>
                <a:ea typeface="Sassoon Infant Rg" panose="02000803050000020003" pitchFamily="2" charset="0"/>
                <a:cs typeface="Sassoon Infant Rg" panose="02000803050000020003" pitchFamily="2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>
                <a:solidFill>
                  <a:schemeClr val="tx1"/>
                </a:solidFill>
                <a:latin typeface="Sassoon Infant Md" pitchFamily="50" charset="0"/>
              </a:rPr>
              <a:t>42</a:t>
            </a:r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DF59851C-BB62-0B47-8F99-7D1C3CDA3604}"/>
              </a:ext>
            </a:extLst>
          </p:cNvPr>
          <p:cNvCxnSpPr/>
          <p:nvPr/>
        </p:nvCxnSpPr>
        <p:spPr>
          <a:xfrm>
            <a:off x="4552950" y="5703888"/>
            <a:ext cx="3302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>
            <a:extLst>
              <a:ext uri="{FF2B5EF4-FFF2-40B4-BE49-F238E27FC236}">
                <a16:creationId xmlns:a16="http://schemas.microsoft.com/office/drawing/2014/main" id="{437BE4FB-211F-D04F-967D-C8BF5039B78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83113" y="5722938"/>
            <a:ext cx="24765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Sassoon Infant Rg" panose="02000803050000020003" pitchFamily="2" charset="0"/>
                <a:ea typeface="Sassoon Infant Rg" panose="02000803050000020003" pitchFamily="2" charset="0"/>
                <a:cs typeface="Sassoon Infant Rg" panose="02000803050000020003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Sassoon Infant Rg" panose="02000803050000020003" pitchFamily="2" charset="0"/>
                <a:ea typeface="Sassoon Infant Rg" panose="02000803050000020003" pitchFamily="2" charset="0"/>
                <a:cs typeface="Sassoon Infant Rg" panose="02000803050000020003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803050000020003" pitchFamily="2" charset="0"/>
                <a:ea typeface="Sassoon Infant Rg" panose="02000803050000020003" pitchFamily="2" charset="0"/>
                <a:cs typeface="Sassoon Infant Rg" panose="02000803050000020003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803050000020003" pitchFamily="2" charset="0"/>
                <a:ea typeface="Sassoon Infant Rg" panose="02000803050000020003" pitchFamily="2" charset="0"/>
                <a:cs typeface="Sassoon Infant Rg" panose="02000803050000020003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803050000020003" pitchFamily="2" charset="0"/>
                <a:ea typeface="Sassoon Infant Rg" panose="02000803050000020003" pitchFamily="2" charset="0"/>
                <a:cs typeface="Sassoon Infant Rg" panose="02000803050000020003" pitchFamily="2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803050000020003" pitchFamily="2" charset="0"/>
                <a:ea typeface="Sassoon Infant Rg" panose="02000803050000020003" pitchFamily="2" charset="0"/>
                <a:cs typeface="Sassoon Infant Rg" panose="02000803050000020003" pitchFamily="2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803050000020003" pitchFamily="2" charset="0"/>
                <a:ea typeface="Sassoon Infant Rg" panose="02000803050000020003" pitchFamily="2" charset="0"/>
                <a:cs typeface="Sassoon Infant Rg" panose="02000803050000020003" pitchFamily="2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803050000020003" pitchFamily="2" charset="0"/>
                <a:ea typeface="Sassoon Infant Rg" panose="02000803050000020003" pitchFamily="2" charset="0"/>
                <a:cs typeface="Sassoon Infant Rg" panose="02000803050000020003" pitchFamily="2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803050000020003" pitchFamily="2" charset="0"/>
                <a:ea typeface="Sassoon Infant Rg" panose="02000803050000020003" pitchFamily="2" charset="0"/>
                <a:cs typeface="Sassoon Infant Rg" panose="02000803050000020003" pitchFamily="2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>
                <a:solidFill>
                  <a:schemeClr val="tx1"/>
                </a:solidFill>
                <a:latin typeface="Sassoon Infant Md" pitchFamily="50" charset="0"/>
              </a:rPr>
              <a:t>6</a:t>
            </a:r>
          </a:p>
        </p:txBody>
      </p:sp>
      <p:sp>
        <p:nvSpPr>
          <p:cNvPr id="25" name="Rounded Rectangle 24">
            <a:extLst>
              <a:ext uri="{FF2B5EF4-FFF2-40B4-BE49-F238E27FC236}">
                <a16:creationId xmlns:a16="http://schemas.microsoft.com/office/drawing/2014/main" id="{5A009364-A8A8-754A-B53F-D4C5BB221E86}"/>
              </a:ext>
            </a:extLst>
          </p:cNvPr>
          <p:cNvSpPr/>
          <p:nvPr/>
        </p:nvSpPr>
        <p:spPr>
          <a:xfrm>
            <a:off x="5114925" y="5353050"/>
            <a:ext cx="923925" cy="739775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GB" dirty="0">
                <a:solidFill>
                  <a:schemeClr val="tx1"/>
                </a:solidFill>
                <a:latin typeface="+mj-lt"/>
              </a:rPr>
              <a:t>7cm</a:t>
            </a:r>
          </a:p>
        </p:txBody>
      </p:sp>
      <p:sp>
        <p:nvSpPr>
          <p:cNvPr id="16" name="Flowchart: Data 15">
            <a:extLst>
              <a:ext uri="{FF2B5EF4-FFF2-40B4-BE49-F238E27FC236}">
                <a16:creationId xmlns:a16="http://schemas.microsoft.com/office/drawing/2014/main" id="{C3F5EFE0-084D-3E41-98B7-9FCEAAC2421A}"/>
              </a:ext>
            </a:extLst>
          </p:cNvPr>
          <p:cNvSpPr/>
          <p:nvPr/>
        </p:nvSpPr>
        <p:spPr>
          <a:xfrm>
            <a:off x="2736850" y="2514600"/>
            <a:ext cx="3940175" cy="1584325"/>
          </a:xfrm>
          <a:prstGeom prst="flowChartInputOutput">
            <a:avLst/>
          </a:prstGeom>
          <a:solidFill>
            <a:srgbClr val="85DC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20" name="Rounded Rectangle 19">
            <a:extLst>
              <a:ext uri="{FF2B5EF4-FFF2-40B4-BE49-F238E27FC236}">
                <a16:creationId xmlns:a16="http://schemas.microsoft.com/office/drawing/2014/main" id="{1DAE9946-9089-514E-85AE-8BD7B88E86EB}"/>
              </a:ext>
            </a:extLst>
          </p:cNvPr>
          <p:cNvSpPr/>
          <p:nvPr/>
        </p:nvSpPr>
        <p:spPr>
          <a:xfrm>
            <a:off x="3721100" y="3100388"/>
            <a:ext cx="1838325" cy="4191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dirty="0">
                <a:solidFill>
                  <a:schemeClr val="tx1"/>
                </a:solidFill>
                <a:latin typeface="+mj-lt"/>
              </a:rPr>
              <a:t>Area = 42cm²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6CD44CE5-C55B-E34C-84F8-18311D5B6A97}"/>
                  </a:ext>
                </a:extLst>
              </p14:cNvPr>
              <p14:cNvContentPartPr/>
              <p14:nvPr/>
            </p14:nvContentPartPr>
            <p14:xfrm>
              <a:off x="3009600" y="3902400"/>
              <a:ext cx="3214800" cy="1688040"/>
            </p14:xfrm>
          </p:contentPart>
        </mc:Choice>
        <mc:Fallback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6CD44CE5-C55B-E34C-84F8-18311D5B6A97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3000240" y="3893040"/>
                <a:ext cx="3233520" cy="170676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10" grpId="0"/>
      <p:bldP spid="23" grpId="0"/>
      <p:bldP spid="2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20">
            <a:extLst>
              <a:ext uri="{FF2B5EF4-FFF2-40B4-BE49-F238E27FC236}">
                <a16:creationId xmlns:a16="http://schemas.microsoft.com/office/drawing/2014/main" id="{F04A223A-C5C2-6344-9024-E41D3E4874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79425"/>
            <a:ext cx="8220075" cy="993775"/>
          </a:xfrm>
        </p:spPr>
        <p:txBody>
          <a:bodyPr/>
          <a:lstStyle/>
          <a:p>
            <a:pPr eaLnBrk="1" hangingPunct="1"/>
            <a:r>
              <a:rPr lang="en-GB" altLang="en-US"/>
              <a:t>Calculate</a:t>
            </a:r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AE1271E6-5029-F947-A3C2-84200E7A525B}"/>
              </a:ext>
            </a:extLst>
          </p:cNvPr>
          <p:cNvCxnSpPr/>
          <p:nvPr/>
        </p:nvCxnSpPr>
        <p:spPr>
          <a:xfrm>
            <a:off x="1624013" y="2333625"/>
            <a:ext cx="0" cy="1881188"/>
          </a:xfrm>
          <a:prstGeom prst="straightConnector1">
            <a:avLst/>
          </a:prstGeom>
          <a:ln w="38100">
            <a:solidFill>
              <a:srgbClr val="FBB157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6B6A1F52-5DD0-F041-8BB8-AFF94A164357}"/>
              </a:ext>
            </a:extLst>
          </p:cNvPr>
          <p:cNvCxnSpPr/>
          <p:nvPr/>
        </p:nvCxnSpPr>
        <p:spPr>
          <a:xfrm flipH="1">
            <a:off x="1789113" y="4471988"/>
            <a:ext cx="4973637" cy="0"/>
          </a:xfrm>
          <a:prstGeom prst="straightConnector1">
            <a:avLst/>
          </a:prstGeom>
          <a:ln w="38100">
            <a:solidFill>
              <a:srgbClr val="FBB157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ounded Rectangle 10">
            <a:extLst>
              <a:ext uri="{FF2B5EF4-FFF2-40B4-BE49-F238E27FC236}">
                <a16:creationId xmlns:a16="http://schemas.microsoft.com/office/drawing/2014/main" id="{FB681AFE-AE23-8D4C-9525-A5004FEC9398}"/>
              </a:ext>
            </a:extLst>
          </p:cNvPr>
          <p:cNvSpPr/>
          <p:nvPr/>
        </p:nvSpPr>
        <p:spPr>
          <a:xfrm>
            <a:off x="1787525" y="1423988"/>
            <a:ext cx="5559425" cy="3556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dirty="0">
                <a:solidFill>
                  <a:schemeClr val="tx1"/>
                </a:solidFill>
              </a:rPr>
              <a:t>Calculate </a:t>
            </a:r>
            <a:r>
              <a:rPr lang="en-GB">
                <a:solidFill>
                  <a:schemeClr val="tx1"/>
                </a:solidFill>
              </a:rPr>
              <a:t>the </a:t>
            </a:r>
            <a:r>
              <a:rPr lang="en-GB">
                <a:solidFill>
                  <a:schemeClr val="tx1"/>
                </a:solidFill>
                <a:latin typeface="+mj-lt"/>
              </a:rPr>
              <a:t>height</a:t>
            </a:r>
            <a:r>
              <a:rPr lang="en-GB">
                <a:solidFill>
                  <a:schemeClr val="tx1"/>
                </a:solidFill>
              </a:rPr>
              <a:t> </a:t>
            </a:r>
            <a:r>
              <a:rPr lang="en-GB" dirty="0">
                <a:solidFill>
                  <a:schemeClr val="tx1"/>
                </a:solidFill>
              </a:rPr>
              <a:t>of this parallelogram.</a:t>
            </a:r>
          </a:p>
        </p:txBody>
      </p:sp>
      <p:sp>
        <p:nvSpPr>
          <p:cNvPr id="15" name="Rounded Rectangle 14">
            <a:extLst>
              <a:ext uri="{FF2B5EF4-FFF2-40B4-BE49-F238E27FC236}">
                <a16:creationId xmlns:a16="http://schemas.microsoft.com/office/drawing/2014/main" id="{11F0C3F3-6DDD-9D40-8E3B-92C83AE17164}"/>
              </a:ext>
            </a:extLst>
          </p:cNvPr>
          <p:cNvSpPr/>
          <p:nvPr/>
        </p:nvSpPr>
        <p:spPr>
          <a:xfrm>
            <a:off x="3825875" y="4592638"/>
            <a:ext cx="901700" cy="4191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dirty="0">
                <a:solidFill>
                  <a:schemeClr val="tx1"/>
                </a:solidFill>
              </a:rPr>
              <a:t>20cm</a:t>
            </a:r>
            <a:endParaRPr lang="en-GB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E7086743-6D7E-ED40-91C0-CD83863F1A6B}"/>
              </a:ext>
            </a:extLst>
          </p:cNvPr>
          <p:cNvSpPr/>
          <p:nvPr/>
        </p:nvSpPr>
        <p:spPr>
          <a:xfrm>
            <a:off x="2028825" y="5353050"/>
            <a:ext cx="5162550" cy="739775"/>
          </a:xfrm>
          <a:prstGeom prst="rect">
            <a:avLst/>
          </a:prstGeom>
          <a:solidFill>
            <a:srgbClr val="FBB15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19" name="Rounded Rectangle 18">
            <a:extLst>
              <a:ext uri="{FF2B5EF4-FFF2-40B4-BE49-F238E27FC236}">
                <a16:creationId xmlns:a16="http://schemas.microsoft.com/office/drawing/2014/main" id="{F28B01A2-E1E2-664D-8810-9CFE7AE66FB4}"/>
              </a:ext>
            </a:extLst>
          </p:cNvPr>
          <p:cNvSpPr/>
          <p:nvPr/>
        </p:nvSpPr>
        <p:spPr>
          <a:xfrm>
            <a:off x="3406775" y="5353050"/>
            <a:ext cx="2044700" cy="739775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GB" dirty="0">
                <a:solidFill>
                  <a:schemeClr val="tx1"/>
                </a:solidFill>
                <a:latin typeface="+mj-lt"/>
              </a:rPr>
              <a:t>Height =           =  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E53D73E-470E-E84D-826B-740149EAD2A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57700" y="5353050"/>
            <a:ext cx="62388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Sassoon Infant Rg" panose="02000803050000020003" pitchFamily="2" charset="0"/>
                <a:ea typeface="Sassoon Infant Rg" panose="02000803050000020003" pitchFamily="2" charset="0"/>
                <a:cs typeface="Sassoon Infant Rg" panose="02000803050000020003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Sassoon Infant Rg" panose="02000803050000020003" pitchFamily="2" charset="0"/>
                <a:ea typeface="Sassoon Infant Rg" panose="02000803050000020003" pitchFamily="2" charset="0"/>
                <a:cs typeface="Sassoon Infant Rg" panose="02000803050000020003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803050000020003" pitchFamily="2" charset="0"/>
                <a:ea typeface="Sassoon Infant Rg" panose="02000803050000020003" pitchFamily="2" charset="0"/>
                <a:cs typeface="Sassoon Infant Rg" panose="02000803050000020003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803050000020003" pitchFamily="2" charset="0"/>
                <a:ea typeface="Sassoon Infant Rg" panose="02000803050000020003" pitchFamily="2" charset="0"/>
                <a:cs typeface="Sassoon Infant Rg" panose="02000803050000020003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803050000020003" pitchFamily="2" charset="0"/>
                <a:ea typeface="Sassoon Infant Rg" panose="02000803050000020003" pitchFamily="2" charset="0"/>
                <a:cs typeface="Sassoon Infant Rg" panose="02000803050000020003" pitchFamily="2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803050000020003" pitchFamily="2" charset="0"/>
                <a:ea typeface="Sassoon Infant Rg" panose="02000803050000020003" pitchFamily="2" charset="0"/>
                <a:cs typeface="Sassoon Infant Rg" panose="02000803050000020003" pitchFamily="2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803050000020003" pitchFamily="2" charset="0"/>
                <a:ea typeface="Sassoon Infant Rg" panose="02000803050000020003" pitchFamily="2" charset="0"/>
                <a:cs typeface="Sassoon Infant Rg" panose="02000803050000020003" pitchFamily="2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803050000020003" pitchFamily="2" charset="0"/>
                <a:ea typeface="Sassoon Infant Rg" panose="02000803050000020003" pitchFamily="2" charset="0"/>
                <a:cs typeface="Sassoon Infant Rg" panose="02000803050000020003" pitchFamily="2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803050000020003" pitchFamily="2" charset="0"/>
                <a:ea typeface="Sassoon Infant Rg" panose="02000803050000020003" pitchFamily="2" charset="0"/>
                <a:cs typeface="Sassoon Infant Rg" panose="02000803050000020003" pitchFamily="2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>
                <a:solidFill>
                  <a:schemeClr val="tx1"/>
                </a:solidFill>
                <a:latin typeface="Sassoon Infant Md" pitchFamily="50" charset="0"/>
              </a:rPr>
              <a:t>300</a:t>
            </a:r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8520098A-1B6A-2944-8E5F-19E221B9C13D}"/>
              </a:ext>
            </a:extLst>
          </p:cNvPr>
          <p:cNvCxnSpPr/>
          <p:nvPr/>
        </p:nvCxnSpPr>
        <p:spPr>
          <a:xfrm>
            <a:off x="4530725" y="5703888"/>
            <a:ext cx="477838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>
            <a:extLst>
              <a:ext uri="{FF2B5EF4-FFF2-40B4-BE49-F238E27FC236}">
                <a16:creationId xmlns:a16="http://schemas.microsoft.com/office/drawing/2014/main" id="{A2713CC4-4191-A74C-90BB-13B0629FE98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51363" y="5722938"/>
            <a:ext cx="436562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Sassoon Infant Rg" panose="02000803050000020003" pitchFamily="2" charset="0"/>
                <a:ea typeface="Sassoon Infant Rg" panose="02000803050000020003" pitchFamily="2" charset="0"/>
                <a:cs typeface="Sassoon Infant Rg" panose="02000803050000020003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Sassoon Infant Rg" panose="02000803050000020003" pitchFamily="2" charset="0"/>
                <a:ea typeface="Sassoon Infant Rg" panose="02000803050000020003" pitchFamily="2" charset="0"/>
                <a:cs typeface="Sassoon Infant Rg" panose="02000803050000020003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803050000020003" pitchFamily="2" charset="0"/>
                <a:ea typeface="Sassoon Infant Rg" panose="02000803050000020003" pitchFamily="2" charset="0"/>
                <a:cs typeface="Sassoon Infant Rg" panose="02000803050000020003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803050000020003" pitchFamily="2" charset="0"/>
                <a:ea typeface="Sassoon Infant Rg" panose="02000803050000020003" pitchFamily="2" charset="0"/>
                <a:cs typeface="Sassoon Infant Rg" panose="02000803050000020003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803050000020003" pitchFamily="2" charset="0"/>
                <a:ea typeface="Sassoon Infant Rg" panose="02000803050000020003" pitchFamily="2" charset="0"/>
                <a:cs typeface="Sassoon Infant Rg" panose="02000803050000020003" pitchFamily="2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803050000020003" pitchFamily="2" charset="0"/>
                <a:ea typeface="Sassoon Infant Rg" panose="02000803050000020003" pitchFamily="2" charset="0"/>
                <a:cs typeface="Sassoon Infant Rg" panose="02000803050000020003" pitchFamily="2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803050000020003" pitchFamily="2" charset="0"/>
                <a:ea typeface="Sassoon Infant Rg" panose="02000803050000020003" pitchFamily="2" charset="0"/>
                <a:cs typeface="Sassoon Infant Rg" panose="02000803050000020003" pitchFamily="2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803050000020003" pitchFamily="2" charset="0"/>
                <a:ea typeface="Sassoon Infant Rg" panose="02000803050000020003" pitchFamily="2" charset="0"/>
                <a:cs typeface="Sassoon Infant Rg" panose="02000803050000020003" pitchFamily="2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803050000020003" pitchFamily="2" charset="0"/>
                <a:ea typeface="Sassoon Infant Rg" panose="02000803050000020003" pitchFamily="2" charset="0"/>
                <a:cs typeface="Sassoon Infant Rg" panose="02000803050000020003" pitchFamily="2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>
                <a:solidFill>
                  <a:schemeClr val="tx1"/>
                </a:solidFill>
                <a:latin typeface="Sassoon Infant Md" pitchFamily="50" charset="0"/>
              </a:rPr>
              <a:t>20</a:t>
            </a:r>
          </a:p>
        </p:txBody>
      </p:sp>
      <p:sp>
        <p:nvSpPr>
          <p:cNvPr id="25" name="Rounded Rectangle 24">
            <a:extLst>
              <a:ext uri="{FF2B5EF4-FFF2-40B4-BE49-F238E27FC236}">
                <a16:creationId xmlns:a16="http://schemas.microsoft.com/office/drawing/2014/main" id="{A7E36C16-AF22-7640-8D39-2A10907997D7}"/>
              </a:ext>
            </a:extLst>
          </p:cNvPr>
          <p:cNvSpPr/>
          <p:nvPr/>
        </p:nvSpPr>
        <p:spPr>
          <a:xfrm>
            <a:off x="5240338" y="5353050"/>
            <a:ext cx="923925" cy="739775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GB" dirty="0">
                <a:solidFill>
                  <a:schemeClr val="tx1"/>
                </a:solidFill>
                <a:latin typeface="+mj-lt"/>
              </a:rPr>
              <a:t>15cm</a:t>
            </a:r>
          </a:p>
        </p:txBody>
      </p:sp>
      <p:sp>
        <p:nvSpPr>
          <p:cNvPr id="16" name="Flowchart: Data 15">
            <a:extLst>
              <a:ext uri="{FF2B5EF4-FFF2-40B4-BE49-F238E27FC236}">
                <a16:creationId xmlns:a16="http://schemas.microsoft.com/office/drawing/2014/main" id="{201DE13D-05A2-9242-B94C-81DE6A351E91}"/>
              </a:ext>
            </a:extLst>
          </p:cNvPr>
          <p:cNvSpPr/>
          <p:nvPr/>
        </p:nvSpPr>
        <p:spPr>
          <a:xfrm>
            <a:off x="1882775" y="2417763"/>
            <a:ext cx="6115050" cy="1803400"/>
          </a:xfrm>
          <a:prstGeom prst="flowChartInputOutput">
            <a:avLst/>
          </a:prstGeom>
          <a:solidFill>
            <a:srgbClr val="85DC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20" name="Rounded Rectangle 19">
            <a:extLst>
              <a:ext uri="{FF2B5EF4-FFF2-40B4-BE49-F238E27FC236}">
                <a16:creationId xmlns:a16="http://schemas.microsoft.com/office/drawing/2014/main" id="{EBA923F2-F36B-2240-AC23-A602F2D0EA15}"/>
              </a:ext>
            </a:extLst>
          </p:cNvPr>
          <p:cNvSpPr/>
          <p:nvPr/>
        </p:nvSpPr>
        <p:spPr>
          <a:xfrm>
            <a:off x="4021138" y="3109913"/>
            <a:ext cx="1838325" cy="4191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dirty="0">
                <a:solidFill>
                  <a:schemeClr val="tx1"/>
                </a:solidFill>
                <a:latin typeface="+mj-lt"/>
              </a:rPr>
              <a:t>Area = 300cm²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10" grpId="0"/>
      <p:bldP spid="23" grpId="0"/>
      <p:bldP spid="25" grpId="0"/>
    </p:bldLst>
  </p:timing>
</p:sld>
</file>

<file path=ppt/theme/theme1.xml><?xml version="1.0" encoding="utf-8"?>
<a:theme xmlns:a="http://schemas.openxmlformats.org/drawingml/2006/main" name="Office Theme">
  <a:themeElements>
    <a:clrScheme name="Twinkl Template">
      <a:dk1>
        <a:srgbClr val="1C1C1C"/>
      </a:dk1>
      <a:lt1>
        <a:sysClr val="window" lastClr="FFFFFF"/>
      </a:lt1>
      <a:dk2>
        <a:srgbClr val="4A4A4A"/>
      </a:dk2>
      <a:lt2>
        <a:srgbClr val="F4F2F2"/>
      </a:lt2>
      <a:accent1>
        <a:srgbClr val="E34192"/>
      </a:accent1>
      <a:accent2>
        <a:srgbClr val="EB8634"/>
      </a:accent2>
      <a:accent3>
        <a:srgbClr val="E6C734"/>
      </a:accent3>
      <a:accent4>
        <a:srgbClr val="79AD42"/>
      </a:accent4>
      <a:accent5>
        <a:srgbClr val="23A7F9"/>
      </a:accent5>
      <a:accent6>
        <a:srgbClr val="954EBE"/>
      </a:accent6>
      <a:hlink>
        <a:srgbClr val="23A7F9"/>
      </a:hlink>
      <a:folHlink>
        <a:srgbClr val="757070"/>
      </a:folHlink>
    </a:clrScheme>
    <a:fontScheme name="Twinkl Planit">
      <a:majorFont>
        <a:latin typeface="Sassoon Infant Md"/>
        <a:ea typeface=""/>
        <a:cs typeface=""/>
      </a:majorFont>
      <a:minorFont>
        <a:latin typeface="Sassoon Infant Rg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1719</TotalTime>
  <Words>193</Words>
  <Application>Microsoft Macintosh PowerPoint</Application>
  <PresentationFormat>On-screen Show (4:3)</PresentationFormat>
  <Paragraphs>46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5" baseType="lpstr">
      <vt:lpstr>Sassoon Infant Rg</vt:lpstr>
      <vt:lpstr>Sassoon Infant Md</vt:lpstr>
      <vt:lpstr>Calibri</vt:lpstr>
      <vt:lpstr>Arial</vt:lpstr>
      <vt:lpstr>Office Theme</vt:lpstr>
      <vt:lpstr>PowerPoint Presentation</vt:lpstr>
      <vt:lpstr>PowerPoint Presentation</vt:lpstr>
      <vt:lpstr>PowerPoint Presentation</vt:lpstr>
      <vt:lpstr>The Area of a Parallelogram</vt:lpstr>
      <vt:lpstr>Calculate the Area of a Parallelogram</vt:lpstr>
      <vt:lpstr>Calculate</vt:lpstr>
      <vt:lpstr>Calculate</vt:lpstr>
      <vt:lpstr>Calculate</vt:lpstr>
      <vt:lpstr>Calculate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Geography</dc:title>
  <dc:creator>Twinkl</dc:creator>
  <cp:lastModifiedBy>Claire Pitts</cp:lastModifiedBy>
  <cp:revision>135</cp:revision>
  <dcterms:created xsi:type="dcterms:W3CDTF">2014-10-01T16:09:27Z</dcterms:created>
  <dcterms:modified xsi:type="dcterms:W3CDTF">2021-01-27T10:42:30Z</dcterms:modified>
</cp:coreProperties>
</file>