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0" r:id="rId4"/>
    <p:sldId id="271" r:id="rId5"/>
    <p:sldId id="268" r:id="rId6"/>
    <p:sldId id="269" r:id="rId7"/>
    <p:sldId id="272" r:id="rId8"/>
    <p:sldId id="273" r:id="rId9"/>
    <p:sldId id="274" r:id="rId10"/>
    <p:sldId id="275" r:id="rId11"/>
    <p:sldId id="277" r:id="rId12"/>
    <p:sldId id="278" r:id="rId13"/>
    <p:sldId id="27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Md" panose="02000603050000020003" pitchFamily="2" charset="0"/>
      <p:regular r:id="rId21"/>
    </p:embeddedFont>
    <p:embeddedFont>
      <p:font typeface="Sassoon Infant Rg" panose="02000803050000020003" pitchFamily="2" charset="0"/>
      <p:regular r:id="rId22"/>
      <p:bold r:id="rId23"/>
      <p: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8" autoAdjust="0"/>
    <p:restoredTop sz="94660"/>
  </p:normalViewPr>
  <p:slideViewPr>
    <p:cSldViewPr snapToGrid="0">
      <p:cViewPr varScale="1">
        <p:scale>
          <a:sx n="93" d="100"/>
          <a:sy n="93" d="100"/>
        </p:scale>
        <p:origin x="1536" y="20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9BE91A-C028-D649-A2D8-D94B2E8B6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CFFBC-B1D3-1748-9C5C-F114E54F07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A40F9A-BA50-004B-B775-CF58601085B2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AD11E-A5AE-3C41-8994-0900273C0A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7FAF9-55EF-1349-9F1D-BE4E8E8722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5ECDD5-EE3F-1F47-9967-0A35650EF3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F10F6F-2328-C54C-ACF2-AFBD9EB4FC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664E0-7377-4445-AA2D-AD87635DB7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4D857-DB93-DA49-ACB9-5962F8F2147B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D546C42-0EC4-F248-8F24-A0E7877A2A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5046C1-AEB9-1D4D-BB88-B8870BD6E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B8997-60CF-EA43-81C1-394CE9483D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C9F49-ECA7-5A44-8D6E-944C13133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7EA860-54F4-9142-BE86-7CE6BA59B7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98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0F014E-B1A4-8D46-80D6-FC3F0A41560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5F77292-B4D7-924C-B728-EEA6EC4F5B77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712AED7-689B-D14E-B5CC-720B3A2791D7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88379CD-F1CD-DF47-B186-026040FEC051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C92019E-259C-7647-A4CC-E8537B0FAFFD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B9FC0AA-6403-BF41-A6D6-D4872C1766FD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B9FBDE-78EB-B246-8329-A8FC3C1D05CF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67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2B0AB07-3F79-BB46-9F7C-37BC3E4621C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94C3C8-8761-5248-814A-0C5CF39AFF8C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AA13F1-3A87-BC4C-9BCC-E445A0561A34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19CB8D-FA71-BF44-83C2-E6F635AE6037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01BD66-F77C-4542-B000-CE69BFF1D77F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460DB3-AD50-8C4C-8CC0-3DC1D289FDF4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84866-DF8F-F244-8280-5D869226293A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75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EE87CA4-CB5E-5B46-B956-D4757E7832D9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84ADA9-7BB7-ED4C-A420-19D2401F2F5B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203354-04B5-4040-8F08-8DB02990CA65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21B924-ABB5-7E4E-8C54-28EE22CB8523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B3A69AE-B6BE-CC4A-99B4-25D4DA27804C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92338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10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83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0682B8-CBE8-9E41-A753-0D5F8E8BE42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A2EE7-182E-DE4C-9A4E-CF71A9CC7D48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84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739C566-D5E1-C940-A889-A6EB22DDCBA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EBA25C-EA0A-1C4C-89C2-19469488D25F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E2154028-AEE0-5648-AD1B-95670949BA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1D6281-1528-7440-B014-C5363199A4FF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91FF6F-A8E4-5C43-8A4C-45A9368C4712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1461B9-D682-6249-8E10-C0013E005280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ECB7F3-D3DE-AE48-A73E-90EC6F061C98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50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AFA8B9-7D39-0A45-A265-097047F1B80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EFC862-043B-6B4C-AC20-641CFA41192F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7320AB-F58D-6549-AE0E-9E4FA93EAD19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01F37-7CDE-1A43-BBED-82AA004DE0E5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2A871-0A38-824C-9A1F-FE0F8A338DA4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23F353-0A17-D64E-803D-C410C22AB29B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9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DE28D09-FF55-2540-B92F-74125F994B7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CBCE1-917B-2343-A605-E46EF9CCA6D5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8ED27-D89B-BD44-9ABF-2FD91639BCD9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E1481D-3418-4242-8989-93BC96EEF3EC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01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ABCDDA7-ADA1-D84E-AADD-F6720892CEC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CD180-E80E-504E-A113-22A8E805F366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7AB155-D15A-024B-A8FA-94E58A088BA7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8FCAAD-8C38-0A45-8D5F-DF54E00F6A13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0A8735-5091-8248-892F-117044538259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25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8F3345-6B01-6443-956D-2BB48337379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8C9D6D-4546-724E-9D93-B402C1963644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A3C0DA-3981-A341-B21B-BA6CDF244DCB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A872F-DBBB-674B-865E-BB57F22AD954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890F6E-A4B8-A247-9031-41FBED12967E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48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A8EB8A8-C7AB-E745-BA64-05BEECACD76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C0473-5816-7D48-BE18-D3B64003AC42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65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008A616-9C6A-5E43-B99C-12C0E3AAF4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B9BD85F-2B7D-FB45-93B7-9350B30DF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65C2A0-0477-F946-8801-A00700314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F40AF3-FDDE-E542-871C-8E39BD7BB668}"/>
              </a:ext>
            </a:extLst>
          </p:cNvPr>
          <p:cNvSpPr/>
          <p:nvPr/>
        </p:nvSpPr>
        <p:spPr>
          <a:xfrm>
            <a:off x="5800725" y="3243263"/>
            <a:ext cx="13477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5ACB75-26E8-1249-8AA9-56B343C3B919}"/>
              </a:ext>
            </a:extLst>
          </p:cNvPr>
          <p:cNvCxnSpPr>
            <a:stCxn id="5" idx="1"/>
          </p:cNvCxnSpPr>
          <p:nvPr/>
        </p:nvCxnSpPr>
        <p:spPr>
          <a:xfrm flipH="1">
            <a:off x="5343525" y="3422650"/>
            <a:ext cx="457200" cy="87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>
            <a:extLst>
              <a:ext uri="{FF2B5EF4-FFF2-40B4-BE49-F238E27FC236}">
                <a16:creationId xmlns:a16="http://schemas.microsoft.com/office/drawing/2014/main" id="{904EE925-B0BA-D24E-99D5-2D7467FE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1038225"/>
            <a:ext cx="8178800" cy="566738"/>
          </a:xfrm>
        </p:spPr>
        <p:txBody>
          <a:bodyPr/>
          <a:lstStyle/>
          <a:p>
            <a:pPr algn="ctr" eaLnBrk="1" hangingPunct="1"/>
            <a:r>
              <a:rPr lang="en-GB" altLang="en-US"/>
              <a:t>Interesting Facts</a:t>
            </a:r>
          </a:p>
        </p:txBody>
      </p:sp>
      <p:sp>
        <p:nvSpPr>
          <p:cNvPr id="13" name="Left Arrow 12">
            <a:hlinkClick r:id="rId2" action="ppaction://hlinksldjump"/>
            <a:extLst>
              <a:ext uri="{FF2B5EF4-FFF2-40B4-BE49-F238E27FC236}">
                <a16:creationId xmlns:a16="http://schemas.microsoft.com/office/drawing/2014/main" id="{6117D883-C562-0642-9720-567CCB55DA54}"/>
              </a:ext>
            </a:extLst>
          </p:cNvPr>
          <p:cNvSpPr/>
          <p:nvPr/>
        </p:nvSpPr>
        <p:spPr>
          <a:xfrm>
            <a:off x="498475" y="6021388"/>
            <a:ext cx="647700" cy="6477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5C6BEB56-9D72-E443-996E-DA6837019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712913"/>
            <a:ext cx="398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33B2EC-0DB5-B245-909E-8CC5BA13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044825"/>
            <a:ext cx="3984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02F33A-1222-1B4D-9B96-5E8415D04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291013"/>
            <a:ext cx="398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">
            <a:extLst>
              <a:ext uri="{FF2B5EF4-FFF2-40B4-BE49-F238E27FC236}">
                <a16:creationId xmlns:a16="http://schemas.microsoft.com/office/drawing/2014/main" id="{0E6B46CD-E3C7-0643-A77B-9A461C3EA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1731963"/>
            <a:ext cx="683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He was born in South Wales as John Roberts and later adopted the name 'Bartholomew', or Black Bart, when he became a pirate.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F487B-6369-1C47-A749-86015DF5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3048000"/>
            <a:ext cx="683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He was known to love expensive clothes and jewellery and was always well-dressed, even in battles!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A43248-DFEC-E44E-BD63-79A144B0C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4319588"/>
            <a:ext cx="6834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He was eventually caught by the British Government, and his crew were put on trial in the biggest pirate trial in history! </a:t>
            </a:r>
          </a:p>
        </p:txBody>
      </p:sp>
      <p:sp>
        <p:nvSpPr>
          <p:cNvPr id="10" name="Right Arrow 9">
            <a:hlinkClick r:id="rId4" action="ppaction://hlinksldjump"/>
            <a:extLst>
              <a:ext uri="{FF2B5EF4-FFF2-40B4-BE49-F238E27FC236}">
                <a16:creationId xmlns:a16="http://schemas.microsoft.com/office/drawing/2014/main" id="{D3A17B90-52D1-004C-9BA4-960E86DAD4EB}"/>
              </a:ext>
            </a:extLst>
          </p:cNvPr>
          <p:cNvSpPr/>
          <p:nvPr/>
        </p:nvSpPr>
        <p:spPr>
          <a:xfrm>
            <a:off x="7920038" y="5986463"/>
            <a:ext cx="720725" cy="71755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CF1C45-F295-174B-93AB-7D6ACBF5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5256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F14124-4B2E-0F4E-998F-692F7D900048}"/>
              </a:ext>
            </a:extLst>
          </p:cNvPr>
          <p:cNvSpPr/>
          <p:nvPr/>
        </p:nvSpPr>
        <p:spPr>
          <a:xfrm>
            <a:off x="6977063" y="5186363"/>
            <a:ext cx="1347787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93DF01-ABCA-7346-933A-CA0EF37DC6FF}"/>
              </a:ext>
            </a:extLst>
          </p:cNvPr>
          <p:cNvCxnSpPr>
            <a:stCxn id="12" idx="1"/>
          </p:cNvCxnSpPr>
          <p:nvPr/>
        </p:nvCxnSpPr>
        <p:spPr>
          <a:xfrm flipH="1">
            <a:off x="6519863" y="5364163"/>
            <a:ext cx="457200" cy="88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D4233D3-5ABF-3B4E-BDF4-D2B810A4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874713"/>
            <a:ext cx="8220075" cy="993775"/>
          </a:xfrm>
        </p:spPr>
        <p:txBody>
          <a:bodyPr/>
          <a:lstStyle/>
          <a:p>
            <a:r>
              <a:rPr lang="en-GB" altLang="en-US"/>
              <a:t>It’s Quiz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ADC2A-0578-4244-AC66-DEDE8869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514475"/>
            <a:ext cx="7632700" cy="45783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sz="3200" b="1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What did William Kidd do before he became a pirate?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3200" b="1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A Butcher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Privateer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Sailor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CC1811-9C94-9049-A8ED-DED20CB6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880AAD-9737-F049-828C-15D99C7DEF0A}"/>
              </a:ext>
            </a:extLst>
          </p:cNvPr>
          <p:cNvSpPr/>
          <p:nvPr/>
        </p:nvSpPr>
        <p:spPr>
          <a:xfrm>
            <a:off x="5800725" y="3243263"/>
            <a:ext cx="13477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BBE818-06A0-8941-98F3-56507E6C364F}"/>
              </a:ext>
            </a:extLst>
          </p:cNvPr>
          <p:cNvCxnSpPr>
            <a:stCxn id="5" idx="1"/>
          </p:cNvCxnSpPr>
          <p:nvPr/>
        </p:nvCxnSpPr>
        <p:spPr>
          <a:xfrm flipH="1">
            <a:off x="5343525" y="3422650"/>
            <a:ext cx="457200" cy="87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2440221-02BA-5643-A620-7CF56698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874713"/>
            <a:ext cx="8220075" cy="993775"/>
          </a:xfrm>
        </p:spPr>
        <p:txBody>
          <a:bodyPr/>
          <a:lstStyle/>
          <a:p>
            <a:r>
              <a:rPr lang="en-GB" altLang="en-US"/>
              <a:t>It’s Quiz Tme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05A28-37AE-E248-96E6-556C67E4A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514475"/>
            <a:ext cx="7632700" cy="45783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sz="32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2. What was Blackbeard’s real name?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sz="3200" b="1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Edward Leach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Edward Teach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John Teach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E59FA1-67B0-4C4D-A108-3EACEA55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3337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278E5C-05B2-524A-8439-31D14BDCA16D}"/>
              </a:ext>
            </a:extLst>
          </p:cNvPr>
          <p:cNvSpPr/>
          <p:nvPr/>
        </p:nvSpPr>
        <p:spPr>
          <a:xfrm>
            <a:off x="6024563" y="3281363"/>
            <a:ext cx="13477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54FAA4-ED41-D444-8599-6311D8B64C78}"/>
              </a:ext>
            </a:extLst>
          </p:cNvPr>
          <p:cNvCxnSpPr>
            <a:stCxn id="5" idx="1"/>
          </p:cNvCxnSpPr>
          <p:nvPr/>
        </p:nvCxnSpPr>
        <p:spPr>
          <a:xfrm flipH="1">
            <a:off x="5567363" y="3459163"/>
            <a:ext cx="457200" cy="88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4453D2E-629F-BB49-9365-6E0C184C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874713"/>
            <a:ext cx="8220075" cy="993775"/>
          </a:xfrm>
        </p:spPr>
        <p:txBody>
          <a:bodyPr/>
          <a:lstStyle/>
          <a:p>
            <a:r>
              <a:rPr lang="en-GB" altLang="en-US"/>
              <a:t>It’s Quiz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0E1AA-C966-4E40-BC97-9B06E19F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514475"/>
            <a:ext cx="7632700" cy="45783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sz="32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2. What did Black Bart like?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3200" b="1" dirty="0">
                <a:solidFill>
                  <a:srgbClr val="FF0000"/>
                </a:solidFill>
              </a:rPr>
              <a:t>Hint: There are 2 answers.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sz="3200" b="1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Treasure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Nice Clothes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Jewellery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94EC96-2C62-1D4A-B4D2-2470FC80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709988"/>
            <a:ext cx="9350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EDE6CE-D98C-EF41-8997-A7D2B6812992}"/>
              </a:ext>
            </a:extLst>
          </p:cNvPr>
          <p:cNvSpPr/>
          <p:nvPr/>
        </p:nvSpPr>
        <p:spPr>
          <a:xfrm>
            <a:off x="6372225" y="3857625"/>
            <a:ext cx="13477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25561A-FDFD-5342-BB75-C7F14723CD0B}"/>
              </a:ext>
            </a:extLst>
          </p:cNvPr>
          <p:cNvCxnSpPr>
            <a:stCxn id="5" idx="1"/>
          </p:cNvCxnSpPr>
          <p:nvPr/>
        </p:nvCxnSpPr>
        <p:spPr>
          <a:xfrm flipH="1">
            <a:off x="5915025" y="4037013"/>
            <a:ext cx="457200" cy="87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7828A789-244E-C14D-8B22-57E6E863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1038225"/>
            <a:ext cx="8178800" cy="566738"/>
          </a:xfrm>
        </p:spPr>
        <p:txBody>
          <a:bodyPr/>
          <a:lstStyle/>
          <a:p>
            <a:pPr algn="ctr" eaLnBrk="1" hangingPunct="1"/>
            <a:r>
              <a:rPr lang="en-GB" altLang="en-US" sz="2800"/>
              <a:t>Click on a picture to learn more about the pirate.</a:t>
            </a:r>
          </a:p>
        </p:txBody>
      </p:sp>
      <p:pic>
        <p:nvPicPr>
          <p:cNvPr id="17411" name="Picture 3" descr="Z:\# Action Folder!\PDF &amp; Preview\PNG\kidd.png">
            <a:hlinkClick r:id="rId2" action="ppaction://hlinksldjump"/>
            <a:extLst>
              <a:ext uri="{FF2B5EF4-FFF2-40B4-BE49-F238E27FC236}">
                <a16:creationId xmlns:a16="http://schemas.microsoft.com/office/drawing/2014/main" id="{64E03F11-BF6A-144C-BD81-84BC7D52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4963"/>
            <a:ext cx="122396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Z:\# Action Folder!\PDF &amp; Preview\PNG\bb.png">
            <a:hlinkClick r:id="rId4" action="ppaction://hlinksldjump"/>
            <a:extLst>
              <a:ext uri="{FF2B5EF4-FFF2-40B4-BE49-F238E27FC236}">
                <a16:creationId xmlns:a16="http://schemas.microsoft.com/office/drawing/2014/main" id="{644C83D4-FB8A-DC4C-9BC9-A81A9B7C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76450"/>
            <a:ext cx="155575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Z:\# Action Folder!\PDF &amp; Preview\PNG\anne.png">
            <a:hlinkClick r:id="rId6" action="ppaction://hlinksldjump"/>
            <a:extLst>
              <a:ext uri="{FF2B5EF4-FFF2-40B4-BE49-F238E27FC236}">
                <a16:creationId xmlns:a16="http://schemas.microsoft.com/office/drawing/2014/main" id="{13550EEA-C78A-124E-9F38-F0A26ACA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60"/>
          <a:stretch>
            <a:fillRect/>
          </a:stretch>
        </p:blipFill>
        <p:spPr bwMode="auto">
          <a:xfrm>
            <a:off x="4760913" y="1604963"/>
            <a:ext cx="12128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C035384A-E2A9-FF43-B32C-D4A52053D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1960563"/>
            <a:ext cx="217963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itle 20">
            <a:extLst>
              <a:ext uri="{FF2B5EF4-FFF2-40B4-BE49-F238E27FC236}">
                <a16:creationId xmlns:a16="http://schemas.microsoft.com/office/drawing/2014/main" id="{3FF205DA-FDEF-4B4D-B5E9-3A9B2B631D3F}"/>
              </a:ext>
            </a:extLst>
          </p:cNvPr>
          <p:cNvSpPr>
            <a:spLocks/>
          </p:cNvSpPr>
          <p:nvPr/>
        </p:nvSpPr>
        <p:spPr bwMode="auto">
          <a:xfrm>
            <a:off x="446088" y="4578350"/>
            <a:ext cx="2025650" cy="5667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Md" pitchFamily="50" charset="0"/>
              </a:rPr>
              <a:t>William Kidd</a:t>
            </a:r>
          </a:p>
        </p:txBody>
      </p:sp>
      <p:sp>
        <p:nvSpPr>
          <p:cNvPr id="17416" name="Title 20">
            <a:extLst>
              <a:ext uri="{FF2B5EF4-FFF2-40B4-BE49-F238E27FC236}">
                <a16:creationId xmlns:a16="http://schemas.microsoft.com/office/drawing/2014/main" id="{69A8CF7E-FE7B-5443-A5DB-F2A2ECE77EBF}"/>
              </a:ext>
            </a:extLst>
          </p:cNvPr>
          <p:cNvSpPr>
            <a:spLocks/>
          </p:cNvSpPr>
          <p:nvPr/>
        </p:nvSpPr>
        <p:spPr bwMode="auto">
          <a:xfrm>
            <a:off x="2408238" y="5049838"/>
            <a:ext cx="2025650" cy="5683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Md" pitchFamily="50" charset="0"/>
              </a:rPr>
              <a:t>Blackbeard</a:t>
            </a:r>
          </a:p>
        </p:txBody>
      </p:sp>
      <p:sp>
        <p:nvSpPr>
          <p:cNvPr id="17417" name="Title 20">
            <a:extLst>
              <a:ext uri="{FF2B5EF4-FFF2-40B4-BE49-F238E27FC236}">
                <a16:creationId xmlns:a16="http://schemas.microsoft.com/office/drawing/2014/main" id="{AE680A16-2B23-9941-A62D-91EADB5D6E17}"/>
              </a:ext>
            </a:extLst>
          </p:cNvPr>
          <p:cNvSpPr>
            <a:spLocks/>
          </p:cNvSpPr>
          <p:nvPr/>
        </p:nvSpPr>
        <p:spPr bwMode="auto">
          <a:xfrm>
            <a:off x="4313238" y="4556125"/>
            <a:ext cx="2027237" cy="5667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Md" pitchFamily="50" charset="0"/>
              </a:rPr>
              <a:t>Anne Bonney</a:t>
            </a:r>
          </a:p>
        </p:txBody>
      </p:sp>
      <p:sp>
        <p:nvSpPr>
          <p:cNvPr id="17418" name="Title 20">
            <a:extLst>
              <a:ext uri="{FF2B5EF4-FFF2-40B4-BE49-F238E27FC236}">
                <a16:creationId xmlns:a16="http://schemas.microsoft.com/office/drawing/2014/main" id="{7F6B8A05-8049-0B4A-AAF6-54A8B4DA1FE1}"/>
              </a:ext>
            </a:extLst>
          </p:cNvPr>
          <p:cNvSpPr>
            <a:spLocks/>
          </p:cNvSpPr>
          <p:nvPr/>
        </p:nvSpPr>
        <p:spPr bwMode="auto">
          <a:xfrm>
            <a:off x="6437313" y="5049838"/>
            <a:ext cx="2027237" cy="5683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Md" pitchFamily="50" charset="0"/>
              </a:rPr>
              <a:t>Black Bart</a:t>
            </a:r>
          </a:p>
        </p:txBody>
      </p:sp>
      <p:sp>
        <p:nvSpPr>
          <p:cNvPr id="13" name="Left Arrow 12">
            <a:hlinkClick r:id="rId10" action="ppaction://hlinksldjump"/>
            <a:extLst>
              <a:ext uri="{FF2B5EF4-FFF2-40B4-BE49-F238E27FC236}">
                <a16:creationId xmlns:a16="http://schemas.microsoft.com/office/drawing/2014/main" id="{EB2B4BA9-3852-6946-A288-717B86DE82F5}"/>
              </a:ext>
            </a:extLst>
          </p:cNvPr>
          <p:cNvSpPr/>
          <p:nvPr/>
        </p:nvSpPr>
        <p:spPr>
          <a:xfrm>
            <a:off x="498475" y="6021388"/>
            <a:ext cx="647700" cy="6477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20" name="Title 20">
            <a:extLst>
              <a:ext uri="{FF2B5EF4-FFF2-40B4-BE49-F238E27FC236}">
                <a16:creationId xmlns:a16="http://schemas.microsoft.com/office/drawing/2014/main" id="{AC71C8D3-7F75-8D49-90FC-76F2ABCD47A2}"/>
              </a:ext>
            </a:extLst>
          </p:cNvPr>
          <p:cNvSpPr>
            <a:spLocks/>
          </p:cNvSpPr>
          <p:nvPr/>
        </p:nvSpPr>
        <p:spPr bwMode="auto">
          <a:xfrm>
            <a:off x="1177925" y="6072188"/>
            <a:ext cx="4237038" cy="5683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Sassoon Infant Md" pitchFamily="50" charset="0"/>
              </a:rPr>
              <a:t>Click on this button to come back to this page.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92FA88-BE79-3544-9282-2A9333DF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50038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373F72-21B2-974B-B180-21FA08E9F519}"/>
              </a:ext>
            </a:extLst>
          </p:cNvPr>
          <p:cNvSpPr/>
          <p:nvPr/>
        </p:nvSpPr>
        <p:spPr>
          <a:xfrm>
            <a:off x="5610225" y="5441950"/>
            <a:ext cx="13477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8897E7-545B-534F-9382-3CD095951957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116513" y="5430838"/>
            <a:ext cx="493712" cy="188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0ACAAAC5-3CC0-8D4B-9E54-65C25847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1038225"/>
            <a:ext cx="8178800" cy="566738"/>
          </a:xfrm>
        </p:spPr>
        <p:txBody>
          <a:bodyPr/>
          <a:lstStyle/>
          <a:p>
            <a:pPr algn="ctr" eaLnBrk="1" hangingPunct="1"/>
            <a:r>
              <a:rPr lang="en-GB" altLang="en-US"/>
              <a:t>Captain William Kidd</a:t>
            </a:r>
          </a:p>
        </p:txBody>
      </p:sp>
      <p:sp>
        <p:nvSpPr>
          <p:cNvPr id="13" name="Left Arrow 12">
            <a:hlinkClick r:id="rId2" action="ppaction://hlinksldjump"/>
            <a:extLst>
              <a:ext uri="{FF2B5EF4-FFF2-40B4-BE49-F238E27FC236}">
                <a16:creationId xmlns:a16="http://schemas.microsoft.com/office/drawing/2014/main" id="{B3945503-3B1D-564C-8F05-973E52EEE77C}"/>
              </a:ext>
            </a:extLst>
          </p:cNvPr>
          <p:cNvSpPr/>
          <p:nvPr/>
        </p:nvSpPr>
        <p:spPr>
          <a:xfrm>
            <a:off x="498475" y="6021388"/>
            <a:ext cx="647700" cy="6477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" name="Picture 2" descr="C:\Users\Twinkl\Desktop\bulkr\Captain Kidd buries his bible_4967448799_o.jpg">
            <a:extLst>
              <a:ext uri="{FF2B5EF4-FFF2-40B4-BE49-F238E27FC236}">
                <a16:creationId xmlns:a16="http://schemas.microsoft.com/office/drawing/2014/main" id="{CDC1BB3B-007B-6F4B-9857-57E0A552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" y="1793874"/>
            <a:ext cx="4308535" cy="3682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7" name="Title 20">
            <a:extLst>
              <a:ext uri="{FF2B5EF4-FFF2-40B4-BE49-F238E27FC236}">
                <a16:creationId xmlns:a16="http://schemas.microsoft.com/office/drawing/2014/main" id="{09254E9C-53FB-1345-BC1D-44354C029260}"/>
              </a:ext>
            </a:extLst>
          </p:cNvPr>
          <p:cNvSpPr>
            <a:spLocks/>
          </p:cNvSpPr>
          <p:nvPr/>
        </p:nvSpPr>
        <p:spPr bwMode="auto">
          <a:xfrm>
            <a:off x="5130800" y="1793875"/>
            <a:ext cx="3084513" cy="36830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Born: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Sassoon Infant Md" pitchFamily="50" charset="0"/>
              </a:rPr>
              <a:t>1645, Dundee, Scotland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Died: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Sassoon Infant Md" pitchFamily="50" charset="0"/>
              </a:rPr>
              <a:t>23rd May 1701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Sassoon Infant Md" pitchFamily="50" charset="0"/>
            </a:endParaRPr>
          </a:p>
        </p:txBody>
      </p:sp>
      <p:sp>
        <p:nvSpPr>
          <p:cNvPr id="17" name="Right Arrow 16">
            <a:hlinkClick r:id="rId4" action="ppaction://hlinksldjump"/>
            <a:extLst>
              <a:ext uri="{FF2B5EF4-FFF2-40B4-BE49-F238E27FC236}">
                <a16:creationId xmlns:a16="http://schemas.microsoft.com/office/drawing/2014/main" id="{0BE3B069-D30B-9045-9147-831C2B01BC86}"/>
              </a:ext>
            </a:extLst>
          </p:cNvPr>
          <p:cNvSpPr/>
          <p:nvPr/>
        </p:nvSpPr>
        <p:spPr>
          <a:xfrm>
            <a:off x="7920038" y="5986463"/>
            <a:ext cx="720725" cy="71755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02B2A4-82BF-454F-959D-A781AA34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4814888"/>
            <a:ext cx="66198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92242F-4180-AA49-A77A-145ABF7AAC20}"/>
              </a:ext>
            </a:extLst>
          </p:cNvPr>
          <p:cNvSpPr/>
          <p:nvPr/>
        </p:nvSpPr>
        <p:spPr>
          <a:xfrm>
            <a:off x="6696075" y="4762500"/>
            <a:ext cx="13477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844C2A-F5A2-3148-AE2B-513A8C3FE1DC}"/>
              </a:ext>
            </a:extLst>
          </p:cNvPr>
          <p:cNvCxnSpPr>
            <a:stCxn id="8" idx="1"/>
          </p:cNvCxnSpPr>
          <p:nvPr/>
        </p:nvCxnSpPr>
        <p:spPr>
          <a:xfrm flipH="1">
            <a:off x="6238875" y="4941888"/>
            <a:ext cx="457200" cy="87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E6F32FCC-5FC7-4745-A653-089B2DBB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1038225"/>
            <a:ext cx="8178800" cy="566738"/>
          </a:xfrm>
        </p:spPr>
        <p:txBody>
          <a:bodyPr/>
          <a:lstStyle/>
          <a:p>
            <a:pPr algn="ctr" eaLnBrk="1" hangingPunct="1"/>
            <a:r>
              <a:rPr lang="en-GB" altLang="en-US"/>
              <a:t>Interesting Facts</a:t>
            </a:r>
          </a:p>
        </p:txBody>
      </p:sp>
      <p:sp>
        <p:nvSpPr>
          <p:cNvPr id="13" name="Left Arrow 12">
            <a:hlinkClick r:id="rId2" action="ppaction://hlinksldjump"/>
            <a:extLst>
              <a:ext uri="{FF2B5EF4-FFF2-40B4-BE49-F238E27FC236}">
                <a16:creationId xmlns:a16="http://schemas.microsoft.com/office/drawing/2014/main" id="{E0FCDF7A-546F-C040-9651-B08D724DA294}"/>
              </a:ext>
            </a:extLst>
          </p:cNvPr>
          <p:cNvSpPr/>
          <p:nvPr/>
        </p:nvSpPr>
        <p:spPr>
          <a:xfrm>
            <a:off x="498475" y="6021388"/>
            <a:ext cx="647700" cy="6477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91A23024-B049-3A4D-98B5-AB68C48D0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7005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>
            <a:extLst>
              <a:ext uri="{FF2B5EF4-FFF2-40B4-BE49-F238E27FC236}">
                <a16:creationId xmlns:a16="http://schemas.microsoft.com/office/drawing/2014/main" id="{36AFEC0F-8241-664F-86AE-9018AF73A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1590675"/>
            <a:ext cx="702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Before William Kidd became a Pirate, he was actually a ‘Privateer.’ This means he protected the British and American trade routes from French warships.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9C5F1-E5FE-0748-80AB-CD3DA9805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879725"/>
            <a:ext cx="702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Kidd was very unlucky as he was forced into piracy by his unruly ship crew whilst on duty.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420B63-480B-0A4E-8824-1776AF555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4344988"/>
            <a:ext cx="702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Kidd was the only pirate known to have ever buried any treasure on Long Island, New York.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7F4B9A0-4251-2746-888F-4B448DD6D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944813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84636B2-4DB4-054C-9119-63B86D348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48163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5A21C8-4E23-5A41-ABF9-81502D0E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363913"/>
            <a:ext cx="585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DC66D6-0D40-3247-ADDD-B5F1BA8E47C6}"/>
              </a:ext>
            </a:extLst>
          </p:cNvPr>
          <p:cNvSpPr/>
          <p:nvPr/>
        </p:nvSpPr>
        <p:spPr>
          <a:xfrm>
            <a:off x="6515100" y="3455988"/>
            <a:ext cx="13477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0A7C79-3559-9F42-B57A-BDFBF12D59D7}"/>
              </a:ext>
            </a:extLst>
          </p:cNvPr>
          <p:cNvCxnSpPr>
            <a:stCxn id="17" idx="1"/>
          </p:cNvCxnSpPr>
          <p:nvPr/>
        </p:nvCxnSpPr>
        <p:spPr>
          <a:xfrm flipH="1">
            <a:off x="6057900" y="3635375"/>
            <a:ext cx="457200" cy="87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5441D919-EDAE-164C-AC41-ED6CADAC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1038225"/>
            <a:ext cx="8178800" cy="566738"/>
          </a:xfrm>
        </p:spPr>
        <p:txBody>
          <a:bodyPr/>
          <a:lstStyle/>
          <a:p>
            <a:pPr algn="ctr" eaLnBrk="1" hangingPunct="1"/>
            <a:r>
              <a:rPr lang="en-GB" altLang="en-US"/>
              <a:t>Captain Blackbeard</a:t>
            </a:r>
          </a:p>
        </p:txBody>
      </p:sp>
      <p:sp>
        <p:nvSpPr>
          <p:cNvPr id="13" name="Left Arrow 12">
            <a:hlinkClick r:id="rId2" action="ppaction://hlinksldjump"/>
            <a:extLst>
              <a:ext uri="{FF2B5EF4-FFF2-40B4-BE49-F238E27FC236}">
                <a16:creationId xmlns:a16="http://schemas.microsoft.com/office/drawing/2014/main" id="{1EA03CF3-C4A3-7B4D-A436-C8C62EE2ACCA}"/>
              </a:ext>
            </a:extLst>
          </p:cNvPr>
          <p:cNvSpPr/>
          <p:nvPr/>
        </p:nvSpPr>
        <p:spPr>
          <a:xfrm>
            <a:off x="498475" y="6021388"/>
            <a:ext cx="647700" cy="6477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4" name="Title 20">
            <a:extLst>
              <a:ext uri="{FF2B5EF4-FFF2-40B4-BE49-F238E27FC236}">
                <a16:creationId xmlns:a16="http://schemas.microsoft.com/office/drawing/2014/main" id="{8CF0AACA-B856-8041-BBDF-B97D8A12B08F}"/>
              </a:ext>
            </a:extLst>
          </p:cNvPr>
          <p:cNvSpPr>
            <a:spLocks/>
          </p:cNvSpPr>
          <p:nvPr/>
        </p:nvSpPr>
        <p:spPr bwMode="auto">
          <a:xfrm>
            <a:off x="4816475" y="1793875"/>
            <a:ext cx="3398838" cy="35496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Born: </a:t>
            </a:r>
            <a:r>
              <a:rPr lang="en-GB" altLang="en-US" sz="2400">
                <a:latin typeface="Sassoon Infant Md" pitchFamily="50" charset="0"/>
              </a:rPr>
              <a:t>1680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Died: </a:t>
            </a:r>
            <a:r>
              <a:rPr lang="en-GB" altLang="en-US" sz="2400">
                <a:latin typeface="Sassoon Infant Md" pitchFamily="50" charset="0"/>
              </a:rPr>
              <a:t>22nd November 1718.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Sassoon Infant Md" pitchFamily="50" charset="0"/>
            </a:endParaRPr>
          </a:p>
        </p:txBody>
      </p:sp>
      <p:sp>
        <p:nvSpPr>
          <p:cNvPr id="17" name="Right Arrow 16">
            <a:hlinkClick r:id="rId3" action="ppaction://hlinksldjump"/>
            <a:extLst>
              <a:ext uri="{FF2B5EF4-FFF2-40B4-BE49-F238E27FC236}">
                <a16:creationId xmlns:a16="http://schemas.microsoft.com/office/drawing/2014/main" id="{E80CC6B9-C25D-A843-BD88-23D6E19A1632}"/>
              </a:ext>
            </a:extLst>
          </p:cNvPr>
          <p:cNvSpPr/>
          <p:nvPr/>
        </p:nvSpPr>
        <p:spPr>
          <a:xfrm>
            <a:off x="7920038" y="5986463"/>
            <a:ext cx="720725" cy="71755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" name="Picture 2" descr="C:\Users\Twinkl\Desktop\bulkr\Captain Kidd buries his bible_4967448799_o.jpg">
            <a:extLst>
              <a:ext uri="{FF2B5EF4-FFF2-40B4-BE49-F238E27FC236}">
                <a16:creationId xmlns:a16="http://schemas.microsoft.com/office/drawing/2014/main" id="{FAA09C57-4C9E-5545-87D7-67FD6A4F5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643" r="22510"/>
          <a:stretch/>
        </p:blipFill>
        <p:spPr bwMode="auto">
          <a:xfrm>
            <a:off x="755650" y="1793874"/>
            <a:ext cx="3962401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74F374-FC72-A645-A338-9C72298F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4529138"/>
            <a:ext cx="814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E3449B-E5EE-D548-AF62-89939177DBCE}"/>
              </a:ext>
            </a:extLst>
          </p:cNvPr>
          <p:cNvSpPr/>
          <p:nvPr/>
        </p:nvSpPr>
        <p:spPr>
          <a:xfrm>
            <a:off x="6467475" y="4529138"/>
            <a:ext cx="13477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97A36B-1DA9-2244-A887-2A9967A630BB}"/>
              </a:ext>
            </a:extLst>
          </p:cNvPr>
          <p:cNvCxnSpPr>
            <a:stCxn id="8" idx="1"/>
          </p:cNvCxnSpPr>
          <p:nvPr/>
        </p:nvCxnSpPr>
        <p:spPr>
          <a:xfrm flipH="1">
            <a:off x="6010275" y="4706938"/>
            <a:ext cx="457200" cy="88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F1C79988-95E5-914E-89D7-A333421E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1038225"/>
            <a:ext cx="8178800" cy="566738"/>
          </a:xfrm>
        </p:spPr>
        <p:txBody>
          <a:bodyPr/>
          <a:lstStyle/>
          <a:p>
            <a:pPr algn="ctr" eaLnBrk="1" hangingPunct="1"/>
            <a:r>
              <a:rPr lang="en-GB" altLang="en-US"/>
              <a:t>Interesting Facts</a:t>
            </a:r>
          </a:p>
        </p:txBody>
      </p:sp>
      <p:sp>
        <p:nvSpPr>
          <p:cNvPr id="13" name="Left Arrow 12">
            <a:hlinkClick r:id="rId2" action="ppaction://hlinksldjump"/>
            <a:extLst>
              <a:ext uri="{FF2B5EF4-FFF2-40B4-BE49-F238E27FC236}">
                <a16:creationId xmlns:a16="http://schemas.microsoft.com/office/drawing/2014/main" id="{B7A5F937-106D-4C4E-9A55-6BDC5AFCD1E8}"/>
              </a:ext>
            </a:extLst>
          </p:cNvPr>
          <p:cNvSpPr/>
          <p:nvPr/>
        </p:nvSpPr>
        <p:spPr>
          <a:xfrm>
            <a:off x="498475" y="6021388"/>
            <a:ext cx="647700" cy="6477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6E793EC2-1B96-FB49-8CDA-6083EBD44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712913"/>
            <a:ext cx="398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323A66-1626-5040-8E0C-F2236D219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751138"/>
            <a:ext cx="398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0DE2BB-1103-E141-A54B-1F136489BED2}"/>
              </a:ext>
            </a:extLst>
          </p:cNvPr>
          <p:cNvSpPr txBox="1"/>
          <p:nvPr/>
        </p:nvSpPr>
        <p:spPr>
          <a:xfrm>
            <a:off x="1387475" y="1712913"/>
            <a:ext cx="45862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His real name was Edward Teach</a:t>
            </a:r>
            <a:r>
              <a:rPr lang="en-GB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26767-4E78-EF44-940F-6D60F684178B}"/>
              </a:ext>
            </a:extLst>
          </p:cNvPr>
          <p:cNvSpPr txBox="1"/>
          <p:nvPr/>
        </p:nvSpPr>
        <p:spPr>
          <a:xfrm>
            <a:off x="1387475" y="2751138"/>
            <a:ext cx="45862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Blackbeard was a pirate for only 2 years before he was caught</a:t>
            </a:r>
            <a:r>
              <a:rPr lang="en-GB" dirty="0"/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C698E9-C270-1F4B-B0D3-B49698263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665538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B8D2B8-53CB-614F-9F97-B605444A9FE9}"/>
              </a:ext>
            </a:extLst>
          </p:cNvPr>
          <p:cNvSpPr/>
          <p:nvPr/>
        </p:nvSpPr>
        <p:spPr>
          <a:xfrm>
            <a:off x="6430963" y="3800475"/>
            <a:ext cx="13477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69131F-24A6-224A-93E4-7715BF03DC03}"/>
              </a:ext>
            </a:extLst>
          </p:cNvPr>
          <p:cNvCxnSpPr>
            <a:stCxn id="9" idx="1"/>
          </p:cNvCxnSpPr>
          <p:nvPr/>
        </p:nvCxnSpPr>
        <p:spPr>
          <a:xfrm flipH="1">
            <a:off x="5973763" y="3979863"/>
            <a:ext cx="457200" cy="87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5E2E914B-EB48-0E4D-A56B-CFAB4F21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1038225"/>
            <a:ext cx="8178800" cy="566738"/>
          </a:xfrm>
        </p:spPr>
        <p:txBody>
          <a:bodyPr/>
          <a:lstStyle/>
          <a:p>
            <a:pPr algn="ctr" eaLnBrk="1" hangingPunct="1"/>
            <a:r>
              <a:rPr lang="en-GB" altLang="en-US"/>
              <a:t>Anne Bonny</a:t>
            </a:r>
          </a:p>
        </p:txBody>
      </p:sp>
      <p:sp>
        <p:nvSpPr>
          <p:cNvPr id="13" name="Left Arrow 12">
            <a:hlinkClick r:id="rId2" action="ppaction://hlinksldjump"/>
            <a:extLst>
              <a:ext uri="{FF2B5EF4-FFF2-40B4-BE49-F238E27FC236}">
                <a16:creationId xmlns:a16="http://schemas.microsoft.com/office/drawing/2014/main" id="{E7A50C03-48BC-0B4F-9EAE-80A9009A9B62}"/>
              </a:ext>
            </a:extLst>
          </p:cNvPr>
          <p:cNvSpPr/>
          <p:nvPr/>
        </p:nvSpPr>
        <p:spPr>
          <a:xfrm>
            <a:off x="498475" y="6021388"/>
            <a:ext cx="647700" cy="6477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2" name="Title 20">
            <a:extLst>
              <a:ext uri="{FF2B5EF4-FFF2-40B4-BE49-F238E27FC236}">
                <a16:creationId xmlns:a16="http://schemas.microsoft.com/office/drawing/2014/main" id="{3E9BCD27-1BC0-5E4E-9BDA-1373379AF5C4}"/>
              </a:ext>
            </a:extLst>
          </p:cNvPr>
          <p:cNvSpPr>
            <a:spLocks/>
          </p:cNvSpPr>
          <p:nvPr/>
        </p:nvSpPr>
        <p:spPr bwMode="auto">
          <a:xfrm>
            <a:off x="4572000" y="1793875"/>
            <a:ext cx="3643313" cy="35496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Born: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Sassoon Infant Md" pitchFamily="50" charset="0"/>
              </a:rPr>
              <a:t>8th March 1698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Died: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Sassoon Infant Md" pitchFamily="50" charset="0"/>
              </a:rPr>
              <a:t>22nd April 1782</a:t>
            </a:r>
          </a:p>
        </p:txBody>
      </p:sp>
      <p:sp>
        <p:nvSpPr>
          <p:cNvPr id="17" name="Right Arrow 16">
            <a:hlinkClick r:id="rId3" action="ppaction://hlinksldjump"/>
            <a:extLst>
              <a:ext uri="{FF2B5EF4-FFF2-40B4-BE49-F238E27FC236}">
                <a16:creationId xmlns:a16="http://schemas.microsoft.com/office/drawing/2014/main" id="{5BFA77CA-75E2-AC48-A5E6-9399DFE0AA21}"/>
              </a:ext>
            </a:extLst>
          </p:cNvPr>
          <p:cNvSpPr/>
          <p:nvPr/>
        </p:nvSpPr>
        <p:spPr>
          <a:xfrm>
            <a:off x="7920038" y="5986463"/>
            <a:ext cx="720725" cy="71755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4" name="Picture 8" descr="File:General History of the Pyrates - Ann Bonny and Mary Read.jpg">
            <a:extLst>
              <a:ext uri="{FF2B5EF4-FFF2-40B4-BE49-F238E27FC236}">
                <a16:creationId xmlns:a16="http://schemas.microsoft.com/office/drawing/2014/main" id="{2CEA7017-98A3-0646-BCDD-870E5952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520950"/>
            <a:ext cx="37322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38385A-24FF-0F4D-9A62-5DFF822FF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641475"/>
            <a:ext cx="6302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1445B3-B59A-7142-B72D-BB0DEF2FD4CD}"/>
              </a:ext>
            </a:extLst>
          </p:cNvPr>
          <p:cNvSpPr/>
          <p:nvPr/>
        </p:nvSpPr>
        <p:spPr>
          <a:xfrm>
            <a:off x="6800850" y="1641475"/>
            <a:ext cx="13477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37E04E-D038-F646-A019-0F3186651E03}"/>
              </a:ext>
            </a:extLst>
          </p:cNvPr>
          <p:cNvCxnSpPr>
            <a:stCxn id="8" idx="1"/>
          </p:cNvCxnSpPr>
          <p:nvPr/>
        </p:nvCxnSpPr>
        <p:spPr>
          <a:xfrm flipH="1">
            <a:off x="6343650" y="1820863"/>
            <a:ext cx="457200" cy="87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>
            <a:extLst>
              <a:ext uri="{FF2B5EF4-FFF2-40B4-BE49-F238E27FC236}">
                <a16:creationId xmlns:a16="http://schemas.microsoft.com/office/drawing/2014/main" id="{74B3999A-7C21-FE43-994C-0D06B140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1038225"/>
            <a:ext cx="8178800" cy="566738"/>
          </a:xfrm>
        </p:spPr>
        <p:txBody>
          <a:bodyPr/>
          <a:lstStyle/>
          <a:p>
            <a:pPr algn="ctr" eaLnBrk="1" hangingPunct="1"/>
            <a:r>
              <a:rPr lang="en-GB" altLang="en-US"/>
              <a:t>Interesting Facts</a:t>
            </a:r>
          </a:p>
        </p:txBody>
      </p:sp>
      <p:sp>
        <p:nvSpPr>
          <p:cNvPr id="13" name="Left Arrow 12">
            <a:hlinkClick r:id="rId2" action="ppaction://hlinksldjump"/>
            <a:extLst>
              <a:ext uri="{FF2B5EF4-FFF2-40B4-BE49-F238E27FC236}">
                <a16:creationId xmlns:a16="http://schemas.microsoft.com/office/drawing/2014/main" id="{A72EEA9C-60CF-9848-9626-9E828BBCE329}"/>
              </a:ext>
            </a:extLst>
          </p:cNvPr>
          <p:cNvSpPr/>
          <p:nvPr/>
        </p:nvSpPr>
        <p:spPr>
          <a:xfrm>
            <a:off x="498475" y="6021388"/>
            <a:ext cx="647700" cy="6477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EA5ABAE3-D113-594E-BB11-3270FE39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712913"/>
            <a:ext cx="398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ADD35-4F57-7B40-891D-2FDCC6983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044825"/>
            <a:ext cx="3984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2468E6-916C-FF49-BFB9-1F80497E1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291013"/>
            <a:ext cx="398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>
            <a:extLst>
              <a:ext uri="{FF2B5EF4-FFF2-40B4-BE49-F238E27FC236}">
                <a16:creationId xmlns:a16="http://schemas.microsoft.com/office/drawing/2014/main" id="{5193A5CC-BE75-EC41-9B37-F7E3DFF0D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670050"/>
            <a:ext cx="698023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93A834-D564-4048-973F-F2DCC79B7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4203700"/>
            <a:ext cx="683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Anne acted and dressed just like a male pirate and was excellent at fighting.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612EC-3724-824B-BAA9-2C5E55D4EE40}"/>
              </a:ext>
            </a:extLst>
          </p:cNvPr>
          <p:cNvSpPr txBox="1"/>
          <p:nvPr/>
        </p:nvSpPr>
        <p:spPr>
          <a:xfrm>
            <a:off x="1223963" y="3044825"/>
            <a:ext cx="56292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Anne was the girlfriend of another pirate called Calico Jack. 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811DEC-CE1F-D840-9996-09CF8424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47259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5A6D85-F6DF-684E-B98D-4C3CA4618C65}"/>
              </a:ext>
            </a:extLst>
          </p:cNvPr>
          <p:cNvSpPr/>
          <p:nvPr/>
        </p:nvSpPr>
        <p:spPr>
          <a:xfrm>
            <a:off x="5834063" y="4732338"/>
            <a:ext cx="13477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6578BC-334A-8940-B53E-1AE7206564C0}"/>
              </a:ext>
            </a:extLst>
          </p:cNvPr>
          <p:cNvCxnSpPr>
            <a:stCxn id="12" idx="1"/>
          </p:cNvCxnSpPr>
          <p:nvPr/>
        </p:nvCxnSpPr>
        <p:spPr>
          <a:xfrm flipH="1">
            <a:off x="5376863" y="4911725"/>
            <a:ext cx="457200" cy="87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>
            <a:extLst>
              <a:ext uri="{FF2B5EF4-FFF2-40B4-BE49-F238E27FC236}">
                <a16:creationId xmlns:a16="http://schemas.microsoft.com/office/drawing/2014/main" id="{E2540768-9E05-CE42-9FA9-CDDDD539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1038225"/>
            <a:ext cx="8178800" cy="566738"/>
          </a:xfrm>
        </p:spPr>
        <p:txBody>
          <a:bodyPr/>
          <a:lstStyle/>
          <a:p>
            <a:pPr algn="ctr" eaLnBrk="1" hangingPunct="1"/>
            <a:r>
              <a:rPr lang="en-GB" altLang="en-US"/>
              <a:t>Black Bart</a:t>
            </a:r>
          </a:p>
        </p:txBody>
      </p:sp>
      <p:sp>
        <p:nvSpPr>
          <p:cNvPr id="13" name="Left Arrow 12">
            <a:hlinkClick r:id="rId2" action="ppaction://hlinksldjump"/>
            <a:extLst>
              <a:ext uri="{FF2B5EF4-FFF2-40B4-BE49-F238E27FC236}">
                <a16:creationId xmlns:a16="http://schemas.microsoft.com/office/drawing/2014/main" id="{5958334F-F1E6-D844-807F-80C2B7D3096D}"/>
              </a:ext>
            </a:extLst>
          </p:cNvPr>
          <p:cNvSpPr/>
          <p:nvPr/>
        </p:nvSpPr>
        <p:spPr>
          <a:xfrm>
            <a:off x="498475" y="6021388"/>
            <a:ext cx="647700" cy="6477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80" name="Title 20">
            <a:extLst>
              <a:ext uri="{FF2B5EF4-FFF2-40B4-BE49-F238E27FC236}">
                <a16:creationId xmlns:a16="http://schemas.microsoft.com/office/drawing/2014/main" id="{5B883450-6D28-1A4B-9769-E779817EED22}"/>
              </a:ext>
            </a:extLst>
          </p:cNvPr>
          <p:cNvSpPr>
            <a:spLocks/>
          </p:cNvSpPr>
          <p:nvPr/>
        </p:nvSpPr>
        <p:spPr bwMode="auto">
          <a:xfrm>
            <a:off x="4237038" y="1793875"/>
            <a:ext cx="3978275" cy="35496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Born: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Sassoon Infant Md" pitchFamily="50" charset="0"/>
              </a:rPr>
              <a:t>17th May 1682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Died: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Sassoon Infant Md" pitchFamily="50" charset="0"/>
              </a:rPr>
              <a:t>10th February 1722</a:t>
            </a:r>
          </a:p>
        </p:txBody>
      </p:sp>
      <p:sp>
        <p:nvSpPr>
          <p:cNvPr id="17" name="Right Arrow 16">
            <a:hlinkClick r:id="rId3" action="ppaction://hlinksldjump"/>
            <a:extLst>
              <a:ext uri="{FF2B5EF4-FFF2-40B4-BE49-F238E27FC236}">
                <a16:creationId xmlns:a16="http://schemas.microsoft.com/office/drawing/2014/main" id="{882CEE67-A07B-C744-81E1-056880A6A705}"/>
              </a:ext>
            </a:extLst>
          </p:cNvPr>
          <p:cNvSpPr/>
          <p:nvPr/>
        </p:nvSpPr>
        <p:spPr>
          <a:xfrm>
            <a:off x="7920038" y="5986463"/>
            <a:ext cx="720725" cy="71755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8EC76-041B-444B-B9C7-5A7DB90CD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" y="1605280"/>
            <a:ext cx="32385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41C1D4-CC68-8E41-92D3-FAEAD1B1F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566863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375246-D3B3-2F45-A6AB-45D5DEF292EC}"/>
              </a:ext>
            </a:extLst>
          </p:cNvPr>
          <p:cNvSpPr/>
          <p:nvPr/>
        </p:nvSpPr>
        <p:spPr>
          <a:xfrm>
            <a:off x="6910388" y="1793875"/>
            <a:ext cx="13477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Click 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E3741E-59F9-5D43-8F39-02D49930075A}"/>
              </a:ext>
            </a:extLst>
          </p:cNvPr>
          <p:cNvCxnSpPr>
            <a:stCxn id="8" idx="1"/>
          </p:cNvCxnSpPr>
          <p:nvPr/>
        </p:nvCxnSpPr>
        <p:spPr>
          <a:xfrm flipH="1">
            <a:off x="6453188" y="1971675"/>
            <a:ext cx="457200" cy="88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350</Words>
  <Application>Microsoft Macintosh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Sassoon Infant Md</vt:lpstr>
      <vt:lpstr>Sassoon Infant Rg</vt:lpstr>
      <vt:lpstr>Calibri</vt:lpstr>
      <vt:lpstr>Office Theme</vt:lpstr>
      <vt:lpstr>PowerPoint Presentation</vt:lpstr>
      <vt:lpstr>Click on a picture to learn more about the pirate.</vt:lpstr>
      <vt:lpstr>Captain William Kidd</vt:lpstr>
      <vt:lpstr>Interesting Facts</vt:lpstr>
      <vt:lpstr>Captain Blackbeard</vt:lpstr>
      <vt:lpstr>Interesting Facts</vt:lpstr>
      <vt:lpstr>Anne Bonny</vt:lpstr>
      <vt:lpstr>Interesting Facts</vt:lpstr>
      <vt:lpstr>Black Bart</vt:lpstr>
      <vt:lpstr>Interesting Facts</vt:lpstr>
      <vt:lpstr>It’s Quiz Time</vt:lpstr>
      <vt:lpstr>It’s Quiz Tme</vt:lpstr>
      <vt:lpstr>It’s Quiz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Claire Pitts</cp:lastModifiedBy>
  <cp:revision>117</cp:revision>
  <dcterms:created xsi:type="dcterms:W3CDTF">2014-10-01T16:09:27Z</dcterms:created>
  <dcterms:modified xsi:type="dcterms:W3CDTF">2021-01-08T08:26:09Z</dcterms:modified>
</cp:coreProperties>
</file>