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2"/>
  </p:normalViewPr>
  <p:slideViewPr>
    <p:cSldViewPr snapToGrid="0" snapToObjects="1">
      <p:cViewPr varScale="1">
        <p:scale>
          <a:sx n="117" d="100"/>
          <a:sy n="117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DF11-7AB9-014E-B7E2-732F51ABA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26E26-F51C-954F-9DB3-71DE48F8E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850EF-B0F4-2745-8DEB-03132BA9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417AC-DAD4-4147-A92E-19E09465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916D-9DD7-B74C-B5F0-8A9752FF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C82F-CF1A-3349-BCB7-02FCF607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B4338-9243-5B41-8A70-5EAB583BB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EF139-CCA4-EC4B-A4C1-3D23AAE2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C20B2-663C-2C40-825B-BC648997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7B37-FDFE-B243-ACB9-34E4A908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40ED7-614C-B54C-B932-CA26FF73A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189D5-BB19-9945-8330-56FE70E4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19A19-224A-924B-97D3-B49AD60C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42438-6307-3C43-9602-F38CA388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7C3BF-DBCF-5340-A77B-1B72FF4A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0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07FC-67C4-F143-A5DD-53D6662B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EB25-4348-C446-A322-C59A37D0E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186B1-C121-294E-835C-9D693E16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9A581-766B-B84A-970E-0ABFBEEE2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8007C-E352-8246-B742-92367CCD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3E7A-B1A0-B64F-B100-68E7DDC4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1DD36-9EBF-4B41-8120-C77C5A550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81C6C-77C6-CB46-8379-30E6D068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3815B-5069-E344-9C00-450F276D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B9419-86A1-DA4A-ACDD-A4A25A01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4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FE22-F8CC-294D-8BCC-60608471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703B4-AC27-CA49-9B4E-8FE257BB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45950-6A6F-8546-A971-9714DB72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16CE4-05B6-4D42-84A3-9CF44C00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7D790-26F8-304C-9549-4EB6D9C6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78D4D-9348-BF48-ACD0-10922EE4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3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387D-3B61-4840-A7F1-EDA353E5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F978B-E1F7-CA4A-A405-8FCA176AA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47CC0-7058-6542-81D2-D95E0C0F3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87D90-5E1E-1543-938F-D05EC6878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9639A-2014-CA4A-A153-70A71D9A2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45147-EEA6-C745-803B-7E7A2406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ADDC5-BDFD-754F-B588-0DEF07FA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8F75C-24E1-6947-9ECF-3A2CEDAD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2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8C98-27DB-1D40-A3B4-5551D8FB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2E1CF-F924-9045-AF3A-4AF85907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B2011-94E2-5441-816C-360E3FF2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04967-D129-4940-A4BB-DE20A45F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2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9B0E4-36E1-E348-AF6A-79547580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E3070-35C3-4745-AD5E-21641523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59847-10D2-5749-AAFF-70B139A7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AFAF-5749-F146-8025-0393E3AB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1CC06-F2FD-8A42-B1E7-C21B7DFD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7FAF8-28BE-D744-8CDB-C66DD54DD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3B0FB-0C0A-4241-9120-0EE43A5D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34E0C-42D1-E643-ABB9-FBE93677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E2659-F0EE-F14D-AE84-F87F8342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E278-AD9C-6C4D-9500-5759DAAD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420D6-410B-6049-AC4C-E34DC4C95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9FA2D-5772-F440-98A5-CE474DE2E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EB320-FAA0-0845-9FD9-1C83713B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B82D0-1A8F-2D46-AF3E-3FD43FDA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78D0F-D6FF-5440-8B3A-251A4A38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D40D1-BB8C-C740-8F94-6C170EBD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F406-3205-E949-857C-3ED568B3F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4BB9-839C-4441-9E12-1F2D933C8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CDBE-EBA8-F841-ADBD-0009B546FB0A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4628B-B057-244A-BCDF-1334D44C6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C55A5-FC0A-934B-83E2-B52EC380E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D4AE-5D27-4441-8C47-5ABFD5AED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86505-E268-CA46-BBF9-7BF441E9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4" y="0"/>
            <a:ext cx="623751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0DCB2F-B6D3-EB47-880C-2A4539128A20}"/>
              </a:ext>
            </a:extLst>
          </p:cNvPr>
          <p:cNvSpPr txBox="1"/>
          <p:nvPr/>
        </p:nvSpPr>
        <p:spPr>
          <a:xfrm>
            <a:off x="185057" y="163286"/>
            <a:ext cx="2623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can you see in this picture?</a:t>
            </a:r>
          </a:p>
          <a:p>
            <a:endParaRPr lang="en-US" dirty="0"/>
          </a:p>
          <a:p>
            <a:r>
              <a:rPr lang="en-US" dirty="0"/>
              <a:t>Where is it set?</a:t>
            </a:r>
          </a:p>
          <a:p>
            <a:endParaRPr lang="en-US" dirty="0"/>
          </a:p>
          <a:p>
            <a:r>
              <a:rPr lang="en-US" dirty="0"/>
              <a:t>What does this picture represent?</a:t>
            </a:r>
          </a:p>
          <a:p>
            <a:endParaRPr lang="en-US" dirty="0"/>
          </a:p>
          <a:p>
            <a:r>
              <a:rPr lang="en-US" dirty="0"/>
              <a:t>What makes you think this?</a:t>
            </a:r>
          </a:p>
          <a:p>
            <a:endParaRPr lang="en-US" dirty="0"/>
          </a:p>
          <a:p>
            <a:r>
              <a:rPr lang="en-US" dirty="0"/>
              <a:t>Once you’ve heard the story of Moses, can you draw an appropriate image to represent his story on the big frieze?</a:t>
            </a:r>
          </a:p>
        </p:txBody>
      </p:sp>
    </p:spTree>
    <p:extLst>
      <p:ext uri="{BB962C8B-B14F-4D97-AF65-F5344CB8AC3E}">
        <p14:creationId xmlns:p14="http://schemas.microsoft.com/office/powerpoint/2010/main" val="357116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48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Horsford</dc:creator>
  <cp:lastModifiedBy>Hannah Horsford</cp:lastModifiedBy>
  <cp:revision>2</cp:revision>
  <dcterms:created xsi:type="dcterms:W3CDTF">2021-01-21T22:19:02Z</dcterms:created>
  <dcterms:modified xsi:type="dcterms:W3CDTF">2021-01-21T23:47:02Z</dcterms:modified>
</cp:coreProperties>
</file>