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7627-8066-4C58-8BE3-ED1132F6D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28AD6-6469-40C8-A060-568DCC85B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92AC-D073-49BE-94DD-F36E2DD8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925C-C680-458D-B8DF-ECEC135F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E9AA-1662-4A33-979E-6FB3CB28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6D41-1B2D-431B-8B60-DA769153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F90EA-5552-44F2-A441-9649B4C0C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26C01-363E-4E10-8B18-6DB602DA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2E978-B151-4315-9AA1-0337F4C4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67A52-BCF4-4344-8055-9F80C90D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4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BEA7B2-E5AB-4790-BCA3-EF481B819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22735-376B-4A3E-87AE-388CFEBCB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47016-A62B-402A-BA9B-4031C57E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6CD90-D94F-462F-BA2D-91E5AEB7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A9FF-0050-49B1-A911-192E9347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9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A05F-9BB2-4E93-845E-FA57A96A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95882-91F1-4A4D-A98E-88C912429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CD60E-18A0-4B02-97DD-48D7B975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6B55F-F617-4F4D-8D64-EA97CE33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D55AA-86EC-4499-A2E8-C5FD4D26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7F65-483D-46B3-9829-12AB06DF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D69D6-E631-49C6-8617-A4D83DF1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04BD7-771F-441C-81ED-72186CED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66696-0985-45E1-86EB-757A906B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205C-CF8C-486E-9BC2-C7015DAB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2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4FF5-CC79-4566-9342-919415C87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9C0B-F6AF-419F-8236-593722790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CBA7B-5EE1-422F-8336-7BCF4ECF4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2C040-D2B9-488A-BF36-91B1B1BA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1F937-A41B-4C73-BCB7-2FD0A3AA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89C8F-80D1-42F7-955C-14C477C8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9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9B04-7F31-47D5-87AD-093F8AE0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1E9FA-788F-4D70-9769-D2616233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DBA9-01A1-44E0-88A3-B1935221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E2FCF-CB69-44A5-AAA1-C4E6B1EF6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5DE5C-54DC-43A2-8113-19E25691D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8DF66A-7600-4D05-86FA-56CFE7DD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D959F-88FC-4070-BC58-B06C838F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6B7E25-14EA-49BF-8079-F60F8EE5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2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68C7-D848-4A10-9315-08676CD0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2BAA8-ACF6-4C78-B632-58C8FCFE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A1ADC-A63F-4762-B87D-555EEEED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6C248-11C2-4B43-84C2-114631CF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1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28C23-46ED-4FAB-972A-CEDFFB4A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A6258-9894-4E0F-A633-D5C529ED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6A520-07F1-4B2E-A6F6-39077C6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3B9F-856A-466D-9737-76B4E802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5DF5-3C52-4137-BB43-519ADA26F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42203-B774-4B56-B9BD-2AF193351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50ABB-AF5F-47DD-9459-40939A42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3CE4B-4A1A-4341-8C55-1AB220D8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F11DB-2C6B-4E98-A324-84F3BA4B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AA40-9594-4CF5-B12A-07544F74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D1DCE-3FEF-42B2-A520-6E361790D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D425C-4049-454C-B54A-9D93FF77C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2688C-AC24-4D6E-B9AF-B9503333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BC0A8-9EA8-411A-B0E4-660C8C95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9F029-13B7-4932-B4FE-E8483CBA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E02D9-C412-483E-8CCD-DC5AF8FB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6131-3449-4434-B48E-BD2715C7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6231-B6A7-4BF9-8B71-0069EB2BE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CF12-2F04-45FA-850D-C2F961501CE5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6C523-107A-4E2D-9C2C-ED63F90FB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92961-19BE-4C7E-B2D3-8CE07CBB2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1C6E-E82E-4AC1-8BD0-31C519872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CD6788F9-7B56-46AB-83D3-1AC6FCF3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EA920C19-C83A-442E-8FA2-3AD22A7B9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0F40BED-4440-4A32-83C5-F9131354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374" y="4260158"/>
            <a:ext cx="5946202" cy="799032"/>
          </a:xfrm>
        </p:spPr>
        <p:txBody>
          <a:bodyPr anchor="b">
            <a:normAutofit/>
          </a:bodyPr>
          <a:lstStyle/>
          <a:p>
            <a:pPr algn="l"/>
            <a:r>
              <a:rPr lang="en-GB" sz="2800" dirty="0">
                <a:solidFill>
                  <a:srgbClr val="000000"/>
                </a:solidFill>
              </a:rPr>
              <a:t>Monday 18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January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1743F-266E-42DA-A51D-3D2CCC9EF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996" y="5059192"/>
            <a:ext cx="6442623" cy="115503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8000" dirty="0">
                <a:solidFill>
                  <a:srgbClr val="000000"/>
                </a:solidFill>
              </a:rPr>
              <a:t>Pirates</a:t>
            </a:r>
          </a:p>
        </p:txBody>
      </p:sp>
      <p:sp>
        <p:nvSpPr>
          <p:cNvPr id="147" name="Freeform 72">
            <a:extLst>
              <a:ext uri="{FF2B5EF4-FFF2-40B4-BE49-F238E27FC236}">
                <a16:creationId xmlns:a16="http://schemas.microsoft.com/office/drawing/2014/main" id="{41A04820-C326-4300-90B5-5BD134F54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131115" cy="3406036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Free Cartoon Pirate Cliparts, Download Free Clip Art, Free Clip Art on  Clipart Library">
            <a:extLst>
              <a:ext uri="{FF2B5EF4-FFF2-40B4-BE49-F238E27FC236}">
                <a16:creationId xmlns:a16="http://schemas.microsoft.com/office/drawing/2014/main" id="{50D08511-8312-4C1F-BE51-75851797D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24"/>
          <a:stretch/>
        </p:blipFill>
        <p:spPr bwMode="auto">
          <a:xfrm>
            <a:off x="20" y="2"/>
            <a:ext cx="3001858" cy="3285009"/>
          </a:xfrm>
          <a:custGeom>
            <a:avLst/>
            <a:gdLst/>
            <a:ahLst/>
            <a:cxnLst/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0DEFC014-FFA5-4205-8F77-FA7CD095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355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One Eyed Pirate With Tresure And Sword Clipart » Clipart Station">
            <a:extLst>
              <a:ext uri="{FF2B5EF4-FFF2-40B4-BE49-F238E27FC236}">
                <a16:creationId xmlns:a16="http://schemas.microsoft.com/office/drawing/2014/main" id="{50A9F6EC-1DE6-455B-ABCC-C2617C2C3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713"/>
          <a:stretch/>
        </p:blipFill>
        <p:spPr bwMode="auto">
          <a:xfrm>
            <a:off x="3871319" y="590131"/>
            <a:ext cx="2987276" cy="298727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Freeform 68">
            <a:extLst>
              <a:ext uri="{FF2B5EF4-FFF2-40B4-BE49-F238E27FC236}">
                <a16:creationId xmlns:a16="http://schemas.microsoft.com/office/drawing/2014/main" id="{4420FB57-1484-4DE9-B68A-2F3C973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2910" y="2"/>
            <a:ext cx="3614334" cy="2178813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Free Pirate Cliparts, Download Free Clip Art, Free Clip Art on Clipart  Library">
            <a:extLst>
              <a:ext uri="{FF2B5EF4-FFF2-40B4-BE49-F238E27FC236}">
                <a16:creationId xmlns:a16="http://schemas.microsoft.com/office/drawing/2014/main" id="{33406400-B9A6-44AB-932C-A2808295D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 r="2" b="24396"/>
          <a:stretch/>
        </p:blipFill>
        <p:spPr bwMode="auto">
          <a:xfrm>
            <a:off x="7247620" y="4"/>
            <a:ext cx="3344914" cy="2044103"/>
          </a:xfrm>
          <a:custGeom>
            <a:avLst/>
            <a:gdLst/>
            <a:ahLst/>
            <a:cxnLst/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Freeform 64">
            <a:extLst>
              <a:ext uri="{FF2B5EF4-FFF2-40B4-BE49-F238E27FC236}">
                <a16:creationId xmlns:a16="http://schemas.microsoft.com/office/drawing/2014/main" id="{9641EB8E-6586-4EF4-9AAB-4199379B9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008" y="2433009"/>
            <a:ext cx="3807993" cy="4434467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4" name="Picture 10" descr="Pirates clipart pirate day, Pirates pirate day Transparent FREE for  download on WebStockReview 2021">
            <a:extLst>
              <a:ext uri="{FF2B5EF4-FFF2-40B4-BE49-F238E27FC236}">
                <a16:creationId xmlns:a16="http://schemas.microsoft.com/office/drawing/2014/main" id="{92220F37-7679-4F42-BECA-84132CD6B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" r="-2" b="13955"/>
          <a:stretch/>
        </p:blipFill>
        <p:spPr bwMode="auto">
          <a:xfrm>
            <a:off x="8555386" y="2604387"/>
            <a:ext cx="3636614" cy="4263089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3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0F9-BA31-490E-84D5-8CD52BC2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Activity 4: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630E-98F6-4C1E-B541-9DF79373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87" y="1430502"/>
            <a:ext cx="10961113" cy="5205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Let’s focus on this fact:</a:t>
            </a:r>
          </a:p>
          <a:p>
            <a:pPr marL="0" indent="0">
              <a:buNone/>
            </a:pPr>
            <a:r>
              <a:rPr lang="en-GB" dirty="0"/>
              <a:t>Using the information below, write a sentence explaining why this fact is true and draw a picture of the ‘Jolly Roger Flag.’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could start like this: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‘Pirate ships all flew the ‘Jolly Roger’ because….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2C934-6D62-4E09-8521-AB123BF81834}"/>
              </a:ext>
            </a:extLst>
          </p:cNvPr>
          <p:cNvSpPr txBox="1"/>
          <p:nvPr/>
        </p:nvSpPr>
        <p:spPr>
          <a:xfrm>
            <a:off x="3983526" y="864321"/>
            <a:ext cx="3779434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ships all flew the ‘Jolly Roger.’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0CC8561-822A-4C71-B23F-6E3615D167EA}"/>
              </a:ext>
            </a:extLst>
          </p:cNvPr>
          <p:cNvSpPr/>
          <p:nvPr/>
        </p:nvSpPr>
        <p:spPr>
          <a:xfrm>
            <a:off x="1799772" y="2735076"/>
            <a:ext cx="2496368" cy="1817580"/>
          </a:xfrm>
          <a:prstGeom prst="cloudCallout">
            <a:avLst>
              <a:gd name="adj1" fmla="val -76338"/>
              <a:gd name="adj2" fmla="val 4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‘Jolly Roger’ was a skull and cross bones.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9309951-99DC-4092-B6A4-D24F364837CB}"/>
              </a:ext>
            </a:extLst>
          </p:cNvPr>
          <p:cNvSpPr/>
          <p:nvPr/>
        </p:nvSpPr>
        <p:spPr>
          <a:xfrm>
            <a:off x="7895860" y="2520210"/>
            <a:ext cx="2496368" cy="1817580"/>
          </a:xfrm>
          <a:prstGeom prst="cloudCallout">
            <a:avLst>
              <a:gd name="adj1" fmla="val 39617"/>
              <a:gd name="adj2" fmla="val 65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was used to scared people. 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FDD0452-02D9-4AC9-B0E1-4F49F3D7E073}"/>
              </a:ext>
            </a:extLst>
          </p:cNvPr>
          <p:cNvSpPr/>
          <p:nvPr/>
        </p:nvSpPr>
        <p:spPr>
          <a:xfrm>
            <a:off x="5257804" y="2797066"/>
            <a:ext cx="2496368" cy="1817580"/>
          </a:xfrm>
          <a:prstGeom prst="cloudCallout">
            <a:avLst>
              <a:gd name="adj1" fmla="val -41633"/>
              <a:gd name="adj2" fmla="val 76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Some flags were red and some were black.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69FEBB-5F35-413D-A838-6DC2DABC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990" y="3643866"/>
            <a:ext cx="1578048" cy="25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rate | Stock vector | Colourbox">
            <a:extLst>
              <a:ext uri="{FF2B5EF4-FFF2-40B4-BE49-F238E27FC236}">
                <a16:creationId xmlns:a16="http://schemas.microsoft.com/office/drawing/2014/main" id="{A84AEFCB-342A-48DA-A34D-10A538B09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7" r="-146" b="62454"/>
          <a:stretch/>
        </p:blipFill>
        <p:spPr bwMode="auto">
          <a:xfrm>
            <a:off x="212433" y="2838566"/>
            <a:ext cx="1360487" cy="19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rate Clipart Parot - Pirate Parrot Clip Art , Transparent Cartoon -  Jing.fm">
            <a:extLst>
              <a:ext uri="{FF2B5EF4-FFF2-40B4-BE49-F238E27FC236}">
                <a16:creationId xmlns:a16="http://schemas.microsoft.com/office/drawing/2014/main" id="{F27E6FA5-50FF-4098-9F3B-72A01112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26" y="3879255"/>
            <a:ext cx="1440829" cy="13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Pirate Flag Clipart, Download Free Clip Art, Free Clip Art on Clipart  Library">
            <a:extLst>
              <a:ext uri="{FF2B5EF4-FFF2-40B4-BE49-F238E27FC236}">
                <a16:creationId xmlns:a16="http://schemas.microsoft.com/office/drawing/2014/main" id="{61696926-CE08-477D-885C-1ABD3AC0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399" y="195750"/>
            <a:ext cx="2613887" cy="16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3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9D88-F1EA-40EA-BB13-951A3BEC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Pirates: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86F6A-6BF7-47CC-80BC-E7E92EF30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Hello Squirrels,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As you know, our topic this term is ‘Pirates.’ So far in this topic, we have learnt about some famous pirates from the United Kingdom.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alibri (Body)"/>
                <a:ea typeface="Calibri" panose="020F0502020204030204" pitchFamily="34" charset="0"/>
                <a:cs typeface="Times New Roman" panose="02020603050405020304" pitchFamily="18" charset="0"/>
              </a:rPr>
              <a:t>On the next slides, there are 3 activities for you to complete. </a:t>
            </a:r>
            <a:endParaRPr lang="en-GB" dirty="0">
              <a:effectLst/>
              <a:latin typeface="Calibri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C8F-1690-4945-BC88-C11BC128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Activity 1: </a:t>
            </a:r>
            <a:r>
              <a:rPr lang="en-GB" dirty="0"/>
              <a:t>What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3CC8-F275-4322-9228-8E3A188A3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Let’s start by thinking about what we already know about pirates.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a list about what you know about pirates. Use the questions below to help you:</a:t>
            </a:r>
          </a:p>
          <a:p>
            <a:pPr marL="514350" indent="-514350">
              <a:buAutoNum type="arabicPeriod"/>
            </a:pPr>
            <a:r>
              <a:rPr lang="en-GB" dirty="0"/>
              <a:t>Do you know any famous pirates?</a:t>
            </a:r>
          </a:p>
          <a:p>
            <a:pPr marL="514350" indent="-514350">
              <a:buAutoNum type="arabicPeriod"/>
            </a:pPr>
            <a:r>
              <a:rPr lang="en-GB" dirty="0"/>
              <a:t>Do you know what pirates do?</a:t>
            </a:r>
          </a:p>
          <a:p>
            <a:pPr marL="514350" indent="-514350">
              <a:buAutoNum type="arabicPeriod"/>
            </a:pPr>
            <a:r>
              <a:rPr lang="en-GB" dirty="0"/>
              <a:t>What do they use to fight?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B92D0-FC8D-4C74-AFCE-E948BC88F2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7" y="4926549"/>
            <a:ext cx="148272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arrot Clipart HD Stock Images | Shutterstock">
            <a:extLst>
              <a:ext uri="{FF2B5EF4-FFF2-40B4-BE49-F238E27FC236}">
                <a16:creationId xmlns:a16="http://schemas.microsoft.com/office/drawing/2014/main" id="{02C20A50-080B-4DAC-B62B-F38A018954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28" y="5386461"/>
            <a:ext cx="1356995" cy="119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ye Patch Clip Art - Royalty Free - GoGraph">
            <a:extLst>
              <a:ext uri="{FF2B5EF4-FFF2-40B4-BE49-F238E27FC236}">
                <a16:creationId xmlns:a16="http://schemas.microsoft.com/office/drawing/2014/main" id="{E73F1B2E-DDC0-4AC5-8BFD-23F69F29E6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26" y="3558416"/>
            <a:ext cx="1871345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irate Telescope Royalty Free Cliparts, Vectors, And Stock Illustration.  Image 78903803.">
            <a:extLst>
              <a:ext uri="{FF2B5EF4-FFF2-40B4-BE49-F238E27FC236}">
                <a16:creationId xmlns:a16="http://schemas.microsoft.com/office/drawing/2014/main" id="{C1875DC1-5646-4BD4-A898-9685DE7CA4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91" y="158066"/>
            <a:ext cx="1407160" cy="14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23F6B0-4D3B-41D8-B60E-12C561AC2E6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06" y="5231203"/>
            <a:ext cx="1595120" cy="15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ree Pirate Hat Cliparts, Download Free Clip Art, Free Clip Art on Clipart  Library">
            <a:extLst>
              <a:ext uri="{FF2B5EF4-FFF2-40B4-BE49-F238E27FC236}">
                <a16:creationId xmlns:a16="http://schemas.microsoft.com/office/drawing/2014/main" id="{2C7F14D5-2313-4EBC-BFB9-0FEA0C003BF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92" y="4821748"/>
            <a:ext cx="2705100" cy="1442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64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E63A-5160-4AE5-AA82-D97068DA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Activity 2: </a:t>
            </a:r>
            <a:r>
              <a:rPr lang="en-GB" dirty="0"/>
              <a:t>Ordering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CA5-26B3-4A59-BBD1-E78252CB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Look at the pirates below – Do you remember their names?</a:t>
            </a:r>
          </a:p>
          <a:p>
            <a:pPr marL="0" indent="0">
              <a:buNone/>
            </a:pPr>
            <a:r>
              <a:rPr lang="en-GB" dirty="0"/>
              <a:t>We are going to learn how to order these dates. </a:t>
            </a:r>
          </a:p>
        </p:txBody>
      </p:sp>
      <p:pic>
        <p:nvPicPr>
          <p:cNvPr id="4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DADB0A32-0AC9-47B4-AC17-4025D463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70" y="3108301"/>
            <a:ext cx="2622837" cy="22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9757E534-F91B-4DDC-A1CB-A5E965B18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643" r="22510"/>
          <a:stretch/>
        </p:blipFill>
        <p:spPr bwMode="auto">
          <a:xfrm>
            <a:off x="3620247" y="3108301"/>
            <a:ext cx="2520014" cy="22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File:General History of the Pyrates - Ann Bonny and Mary Read.jpg">
            <a:extLst>
              <a:ext uri="{FF2B5EF4-FFF2-40B4-BE49-F238E27FC236}">
                <a16:creationId xmlns:a16="http://schemas.microsoft.com/office/drawing/2014/main" id="{3422227A-AF1F-4F2D-B55E-48BB00A9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1"/>
          <a:stretch/>
        </p:blipFill>
        <p:spPr bwMode="auto">
          <a:xfrm>
            <a:off x="6698029" y="3012270"/>
            <a:ext cx="2159000" cy="24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E168E-C72A-42DA-9FDA-08569150B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227" y="2906785"/>
            <a:ext cx="1976771" cy="255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E2E8AB81-D53E-494D-AFBC-0F1E1F14DCB9}"/>
              </a:ext>
            </a:extLst>
          </p:cNvPr>
          <p:cNvSpPr>
            <a:spLocks/>
          </p:cNvSpPr>
          <p:nvPr/>
        </p:nvSpPr>
        <p:spPr bwMode="auto">
          <a:xfrm>
            <a:off x="250173" y="5497306"/>
            <a:ext cx="3084513" cy="145494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1645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870F1DD3-7F3B-405C-B642-257B15002E56}"/>
              </a:ext>
            </a:extLst>
          </p:cNvPr>
          <p:cNvSpPr>
            <a:spLocks/>
          </p:cNvSpPr>
          <p:nvPr/>
        </p:nvSpPr>
        <p:spPr bwMode="auto">
          <a:xfrm>
            <a:off x="4139230" y="5460445"/>
            <a:ext cx="1509778" cy="1814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1680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FB897BE5-C7FA-4B69-81F0-56AB85A05FD0}"/>
              </a:ext>
            </a:extLst>
          </p:cNvPr>
          <p:cNvSpPr>
            <a:spLocks/>
          </p:cNvSpPr>
          <p:nvPr/>
        </p:nvSpPr>
        <p:spPr bwMode="auto">
          <a:xfrm>
            <a:off x="6991716" y="5464166"/>
            <a:ext cx="1571625" cy="121912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1698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820E9566-0EDC-458E-B023-EEC6F9EF5320}"/>
              </a:ext>
            </a:extLst>
          </p:cNvPr>
          <p:cNvSpPr>
            <a:spLocks/>
          </p:cNvSpPr>
          <p:nvPr/>
        </p:nvSpPr>
        <p:spPr bwMode="auto">
          <a:xfrm>
            <a:off x="9738980" y="5464960"/>
            <a:ext cx="1405263" cy="121912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1682</a:t>
            </a:r>
          </a:p>
        </p:txBody>
      </p:sp>
    </p:spTree>
    <p:extLst>
      <p:ext uri="{BB962C8B-B14F-4D97-AF65-F5344CB8AC3E}">
        <p14:creationId xmlns:p14="http://schemas.microsoft.com/office/powerpoint/2010/main" val="401390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E63A-5160-4AE5-AA82-D97068DA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take a closer look: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CA5-26B3-4A59-BBD1-E78252CB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All the dates have 16 at the beginning of them (highlighted in red)</a:t>
            </a:r>
          </a:p>
          <a:p>
            <a:pPr>
              <a:buFontTx/>
              <a:buChar char="-"/>
            </a:pPr>
            <a:r>
              <a:rPr lang="en-GB" dirty="0"/>
              <a:t>We now know that they were all born in the same ‘Century.’ </a:t>
            </a:r>
          </a:p>
          <a:p>
            <a:pPr>
              <a:buFontTx/>
              <a:buChar char="-"/>
            </a:pPr>
            <a:r>
              <a:rPr lang="en-GB" dirty="0"/>
              <a:t>Now we focus on the other numbers (highlighted in green)</a:t>
            </a:r>
          </a:p>
        </p:txBody>
      </p:sp>
      <p:pic>
        <p:nvPicPr>
          <p:cNvPr id="4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DADB0A32-0AC9-47B4-AC17-4025D463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70" y="3108301"/>
            <a:ext cx="2622837" cy="22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9757E534-F91B-4DDC-A1CB-A5E965B18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643" r="22510"/>
          <a:stretch/>
        </p:blipFill>
        <p:spPr bwMode="auto">
          <a:xfrm>
            <a:off x="3620247" y="3108301"/>
            <a:ext cx="2520014" cy="22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File:General History of the Pyrates - Ann Bonny and Mary Read.jpg">
            <a:extLst>
              <a:ext uri="{FF2B5EF4-FFF2-40B4-BE49-F238E27FC236}">
                <a16:creationId xmlns:a16="http://schemas.microsoft.com/office/drawing/2014/main" id="{3422227A-AF1F-4F2D-B55E-48BB00A9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1"/>
          <a:stretch/>
        </p:blipFill>
        <p:spPr bwMode="auto">
          <a:xfrm>
            <a:off x="6698029" y="3012270"/>
            <a:ext cx="2159000" cy="24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E168E-C72A-42DA-9FDA-08569150B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227" y="3012270"/>
            <a:ext cx="1976771" cy="245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E2E8AB81-D53E-494D-AFBC-0F1E1F14DCB9}"/>
              </a:ext>
            </a:extLst>
          </p:cNvPr>
          <p:cNvSpPr>
            <a:spLocks/>
          </p:cNvSpPr>
          <p:nvPr/>
        </p:nvSpPr>
        <p:spPr bwMode="auto">
          <a:xfrm>
            <a:off x="250173" y="5497306"/>
            <a:ext cx="3084513" cy="145494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870F1DD3-7F3B-405C-B642-257B15002E56}"/>
              </a:ext>
            </a:extLst>
          </p:cNvPr>
          <p:cNvSpPr>
            <a:spLocks/>
          </p:cNvSpPr>
          <p:nvPr/>
        </p:nvSpPr>
        <p:spPr bwMode="auto">
          <a:xfrm>
            <a:off x="4139230" y="5460445"/>
            <a:ext cx="1509778" cy="1814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FB897BE5-C7FA-4B69-81F0-56AB85A05FD0}"/>
              </a:ext>
            </a:extLst>
          </p:cNvPr>
          <p:cNvSpPr>
            <a:spLocks/>
          </p:cNvSpPr>
          <p:nvPr/>
        </p:nvSpPr>
        <p:spPr bwMode="auto">
          <a:xfrm>
            <a:off x="6991716" y="5464166"/>
            <a:ext cx="1571625" cy="121912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98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820E9566-0EDC-458E-B023-EEC6F9EF5320}"/>
              </a:ext>
            </a:extLst>
          </p:cNvPr>
          <p:cNvSpPr>
            <a:spLocks/>
          </p:cNvSpPr>
          <p:nvPr/>
        </p:nvSpPr>
        <p:spPr bwMode="auto">
          <a:xfrm>
            <a:off x="9738980" y="5464960"/>
            <a:ext cx="1405263" cy="121912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65949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CA5-26B3-4A59-BBD1-E78252CB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Find the </a:t>
            </a:r>
            <a:r>
              <a:rPr lang="en-GB" u="sng" dirty="0"/>
              <a:t>smallest number </a:t>
            </a:r>
            <a:r>
              <a:rPr lang="en-GB" dirty="0"/>
              <a:t>(highlighted in green)</a:t>
            </a:r>
          </a:p>
          <a:p>
            <a:pPr>
              <a:buFontTx/>
              <a:buChar char="-"/>
            </a:pPr>
            <a:r>
              <a:rPr lang="en-GB" dirty="0"/>
              <a:t>This means that they were born first – They are the oldest. </a:t>
            </a:r>
          </a:p>
          <a:p>
            <a:pPr marL="0" indent="0">
              <a:buNone/>
            </a:pPr>
            <a:r>
              <a:rPr lang="en-GB" dirty="0"/>
              <a:t>2. Now find the </a:t>
            </a:r>
            <a:r>
              <a:rPr lang="en-GB" u="sng" dirty="0"/>
              <a:t>biggest number </a:t>
            </a:r>
            <a:r>
              <a:rPr lang="en-GB" dirty="0"/>
              <a:t>(highlighted in green)</a:t>
            </a:r>
          </a:p>
          <a:p>
            <a:pPr marL="0" indent="0">
              <a:buNone/>
            </a:pPr>
            <a:r>
              <a:rPr lang="en-GB" dirty="0"/>
              <a:t>- This means they were born later on in the century – They are the youngest pirate. </a:t>
            </a:r>
          </a:p>
        </p:txBody>
      </p:sp>
      <p:pic>
        <p:nvPicPr>
          <p:cNvPr id="4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DADB0A32-0AC9-47B4-AC17-4025D463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070" y="3108301"/>
            <a:ext cx="2622837" cy="22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Twinkl\Desktop\bulkr\Captain Kidd buries his bible_4967448799_o.jpg">
            <a:extLst>
              <a:ext uri="{FF2B5EF4-FFF2-40B4-BE49-F238E27FC236}">
                <a16:creationId xmlns:a16="http://schemas.microsoft.com/office/drawing/2014/main" id="{9757E534-F91B-4DDC-A1CB-A5E965B18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5643" r="22510"/>
          <a:stretch/>
        </p:blipFill>
        <p:spPr bwMode="auto">
          <a:xfrm>
            <a:off x="3620247" y="3108301"/>
            <a:ext cx="2520014" cy="224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File:General History of the Pyrates - Ann Bonny and Mary Read.jpg">
            <a:extLst>
              <a:ext uri="{FF2B5EF4-FFF2-40B4-BE49-F238E27FC236}">
                <a16:creationId xmlns:a16="http://schemas.microsoft.com/office/drawing/2014/main" id="{3422227A-AF1F-4F2D-B55E-48BB00A9B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1"/>
          <a:stretch/>
        </p:blipFill>
        <p:spPr bwMode="auto">
          <a:xfrm>
            <a:off x="6698029" y="3012270"/>
            <a:ext cx="2159000" cy="24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AE168E-C72A-42DA-9FDA-08569150B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227" y="3012270"/>
            <a:ext cx="1976771" cy="2452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E2E8AB81-D53E-494D-AFBC-0F1E1F14DCB9}"/>
              </a:ext>
            </a:extLst>
          </p:cNvPr>
          <p:cNvSpPr>
            <a:spLocks/>
          </p:cNvSpPr>
          <p:nvPr/>
        </p:nvSpPr>
        <p:spPr bwMode="auto">
          <a:xfrm>
            <a:off x="250173" y="5497306"/>
            <a:ext cx="3084513" cy="145494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870F1DD3-7F3B-405C-B642-257B15002E56}"/>
              </a:ext>
            </a:extLst>
          </p:cNvPr>
          <p:cNvSpPr>
            <a:spLocks/>
          </p:cNvSpPr>
          <p:nvPr/>
        </p:nvSpPr>
        <p:spPr bwMode="auto">
          <a:xfrm>
            <a:off x="4139230" y="5460445"/>
            <a:ext cx="1509778" cy="18145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itchFamily="50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Md" pitchFamily="50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FB897BE5-C7FA-4B69-81F0-56AB85A05FD0}"/>
              </a:ext>
            </a:extLst>
          </p:cNvPr>
          <p:cNvSpPr>
            <a:spLocks/>
          </p:cNvSpPr>
          <p:nvPr/>
        </p:nvSpPr>
        <p:spPr bwMode="auto">
          <a:xfrm>
            <a:off x="6991716" y="5464166"/>
            <a:ext cx="1571625" cy="121912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98</a:t>
            </a:r>
          </a:p>
        </p:txBody>
      </p:sp>
      <p:sp>
        <p:nvSpPr>
          <p:cNvPr id="11" name="Title 20">
            <a:extLst>
              <a:ext uri="{FF2B5EF4-FFF2-40B4-BE49-F238E27FC236}">
                <a16:creationId xmlns:a16="http://schemas.microsoft.com/office/drawing/2014/main" id="{820E9566-0EDC-458E-B023-EEC6F9EF5320}"/>
              </a:ext>
            </a:extLst>
          </p:cNvPr>
          <p:cNvSpPr>
            <a:spLocks/>
          </p:cNvSpPr>
          <p:nvPr/>
        </p:nvSpPr>
        <p:spPr bwMode="auto">
          <a:xfrm>
            <a:off x="9738980" y="5464960"/>
            <a:ext cx="1405263" cy="121912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Sassoon Infant Md" pitchFamily="50" charset="0"/>
              </a:rPr>
              <a:t>Born: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Sassoon Infant Md" pitchFamily="50" charset="0"/>
              </a:rPr>
              <a:t>16</a:t>
            </a:r>
            <a:r>
              <a:rPr lang="en-GB" altLang="en-US" sz="2400" dirty="0">
                <a:highlight>
                  <a:srgbClr val="00FF00"/>
                </a:highlight>
                <a:latin typeface="Sassoon Infant Md" pitchFamily="50" charset="0"/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185420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E63A-5160-4AE5-AA82-D97068DA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6" y="0"/>
            <a:ext cx="10515600" cy="1325563"/>
          </a:xfrm>
        </p:spPr>
        <p:txBody>
          <a:bodyPr/>
          <a:lstStyle/>
          <a:p>
            <a:r>
              <a:rPr lang="en-GB" dirty="0"/>
              <a:t>Let’s Order: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CECA5-26B3-4A59-BBD1-E78252CB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109" y="77636"/>
            <a:ext cx="762476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Can you order the dates from oldest to youngest? (drag the pictures and dates into the spaces on the timeline.)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FDF76-C04F-4046-9DC2-EA4861083465}"/>
              </a:ext>
            </a:extLst>
          </p:cNvPr>
          <p:cNvGrpSpPr/>
          <p:nvPr/>
        </p:nvGrpSpPr>
        <p:grpSpPr>
          <a:xfrm>
            <a:off x="571771" y="1228557"/>
            <a:ext cx="1819765" cy="2719872"/>
            <a:chOff x="250173" y="3108301"/>
            <a:chExt cx="3084513" cy="3843949"/>
          </a:xfrm>
        </p:grpSpPr>
        <p:pic>
          <p:nvPicPr>
            <p:cNvPr id="4" name="Picture 2" descr="C:\Users\Twinkl\Desktop\bulkr\Captain Kidd buries his bible_4967448799_o.jpg">
              <a:extLst>
                <a:ext uri="{FF2B5EF4-FFF2-40B4-BE49-F238E27FC236}">
                  <a16:creationId xmlns:a16="http://schemas.microsoft.com/office/drawing/2014/main" id="{DADB0A32-0AC9-47B4-AC17-4025D4637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2070" y="3108301"/>
              <a:ext cx="2622837" cy="22416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itle 20">
              <a:extLst>
                <a:ext uri="{FF2B5EF4-FFF2-40B4-BE49-F238E27FC236}">
                  <a16:creationId xmlns:a16="http://schemas.microsoft.com/office/drawing/2014/main" id="{E2E8AB81-D53E-494D-AFBC-0F1E1F14D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73" y="5497306"/>
              <a:ext cx="3084513" cy="1454944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latin typeface="Sassoon Infant Md" pitchFamily="50" charset="0"/>
                </a:rPr>
                <a:t>Born: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FF0000"/>
                  </a:solidFill>
                  <a:latin typeface="Sassoon Infant Md" pitchFamily="50" charset="0"/>
                </a:rPr>
                <a:t>16</a:t>
              </a:r>
              <a:r>
                <a:rPr lang="en-GB" altLang="en-US" sz="2400" dirty="0">
                  <a:highlight>
                    <a:srgbClr val="00FF00"/>
                  </a:highlight>
                  <a:latin typeface="Sassoon Infant Md" pitchFamily="50" charset="0"/>
                </a:rPr>
                <a:t>45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Sassoon Infant Md" pitchFamily="50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62A034-E24E-4BE5-ACD9-12CE43C2974B}"/>
              </a:ext>
            </a:extLst>
          </p:cNvPr>
          <p:cNvGrpSpPr/>
          <p:nvPr/>
        </p:nvGrpSpPr>
        <p:grpSpPr>
          <a:xfrm>
            <a:off x="3090829" y="1472997"/>
            <a:ext cx="1854570" cy="3205282"/>
            <a:chOff x="3474713" y="955639"/>
            <a:chExt cx="2043961" cy="4170299"/>
          </a:xfrm>
        </p:grpSpPr>
        <p:pic>
          <p:nvPicPr>
            <p:cNvPr id="5" name="Picture 2" descr="C:\Users\Twinkl\Desktop\bulkr\Captain Kidd buries his bible_4967448799_o.jpg">
              <a:extLst>
                <a:ext uri="{FF2B5EF4-FFF2-40B4-BE49-F238E27FC236}">
                  <a16:creationId xmlns:a16="http://schemas.microsoft.com/office/drawing/2014/main" id="{9757E534-F91B-4DDC-A1CB-A5E965B183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5643" r="22510"/>
            <a:stretch/>
          </p:blipFill>
          <p:spPr bwMode="auto">
            <a:xfrm>
              <a:off x="3474713" y="955639"/>
              <a:ext cx="2043961" cy="22416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itle 20">
              <a:extLst>
                <a:ext uri="{FF2B5EF4-FFF2-40B4-BE49-F238E27FC236}">
                  <a16:creationId xmlns:a16="http://schemas.microsoft.com/office/drawing/2014/main" id="{870F1DD3-7F3B-405C-B642-257B1500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713" y="3311426"/>
              <a:ext cx="1878202" cy="1814512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latin typeface="Sassoon Infant Md" pitchFamily="50" charset="0"/>
                </a:rPr>
                <a:t>Born: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FF0000"/>
                  </a:solidFill>
                  <a:latin typeface="Sassoon Infant Md" pitchFamily="50" charset="0"/>
                </a:rPr>
                <a:t>16</a:t>
              </a:r>
              <a:r>
                <a:rPr lang="en-GB" altLang="en-US" sz="2400" dirty="0">
                  <a:highlight>
                    <a:srgbClr val="00FF00"/>
                  </a:highlight>
                  <a:latin typeface="Sassoon Infant Md" pitchFamily="50" charset="0"/>
                </a:rPr>
                <a:t>80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latin typeface="Sassoon Infant Md" pitchFamily="50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 dirty="0">
                <a:latin typeface="Sassoon Infant Md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3A539-E272-4A9F-8DEB-E202F51F85CE}"/>
              </a:ext>
            </a:extLst>
          </p:cNvPr>
          <p:cNvGrpSpPr/>
          <p:nvPr/>
        </p:nvGrpSpPr>
        <p:grpSpPr>
          <a:xfrm>
            <a:off x="5922670" y="982838"/>
            <a:ext cx="2008600" cy="3051326"/>
            <a:chOff x="6698029" y="3012270"/>
            <a:chExt cx="2159000" cy="3671018"/>
          </a:xfrm>
        </p:grpSpPr>
        <p:pic>
          <p:nvPicPr>
            <p:cNvPr id="6" name="Picture 8" descr="File:General History of the Pyrates - Ann Bonny and Mary Read.jpg">
              <a:extLst>
                <a:ext uri="{FF2B5EF4-FFF2-40B4-BE49-F238E27FC236}">
                  <a16:creationId xmlns:a16="http://schemas.microsoft.com/office/drawing/2014/main" id="{3422227A-AF1F-4F2D-B55E-48BB00A9B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91"/>
            <a:stretch/>
          </p:blipFill>
          <p:spPr bwMode="auto">
            <a:xfrm>
              <a:off x="6698029" y="3012270"/>
              <a:ext cx="2159000" cy="243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20">
              <a:extLst>
                <a:ext uri="{FF2B5EF4-FFF2-40B4-BE49-F238E27FC236}">
                  <a16:creationId xmlns:a16="http://schemas.microsoft.com/office/drawing/2014/main" id="{FB897BE5-C7FA-4B69-81F0-56AB85A05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716" y="5464166"/>
              <a:ext cx="1571625" cy="1219122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latin typeface="Sassoon Infant Md" pitchFamily="50" charset="0"/>
                </a:rPr>
                <a:t>Born: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FF0000"/>
                  </a:solidFill>
                  <a:latin typeface="Sassoon Infant Md" pitchFamily="50" charset="0"/>
                </a:rPr>
                <a:t>16</a:t>
              </a:r>
              <a:r>
                <a:rPr lang="en-GB" altLang="en-US" sz="2400" dirty="0">
                  <a:highlight>
                    <a:srgbClr val="00FF00"/>
                  </a:highlight>
                  <a:latin typeface="Sassoon Infant Md" pitchFamily="50" charset="0"/>
                </a:rPr>
                <a:t>98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927804-922F-42E3-9C37-7B99A5D8A7AE}"/>
              </a:ext>
            </a:extLst>
          </p:cNvPr>
          <p:cNvGrpSpPr/>
          <p:nvPr/>
        </p:nvGrpSpPr>
        <p:grpSpPr>
          <a:xfrm>
            <a:off x="8695329" y="961558"/>
            <a:ext cx="1462143" cy="2843428"/>
            <a:chOff x="9453227" y="3012270"/>
            <a:chExt cx="1976771" cy="36718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AE168E-C72A-42DA-9FDA-08569150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3227" y="3012270"/>
              <a:ext cx="1976771" cy="24526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itle 20">
              <a:extLst>
                <a:ext uri="{FF2B5EF4-FFF2-40B4-BE49-F238E27FC236}">
                  <a16:creationId xmlns:a16="http://schemas.microsoft.com/office/drawing/2014/main" id="{820E9566-0EDC-458E-B023-EEC6F9EF5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227" y="5464960"/>
              <a:ext cx="1976771" cy="1219123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latin typeface="Sassoon Infant Md" pitchFamily="50" charset="0"/>
                </a:rPr>
                <a:t>Born: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FF0000"/>
                  </a:solidFill>
                  <a:latin typeface="Sassoon Infant Md" pitchFamily="50" charset="0"/>
                </a:rPr>
                <a:t>16</a:t>
              </a:r>
              <a:r>
                <a:rPr lang="en-GB" altLang="en-US" sz="2400" dirty="0">
                  <a:highlight>
                    <a:srgbClr val="00FF00"/>
                  </a:highlight>
                  <a:latin typeface="Sassoon Infant Md" pitchFamily="50" charset="0"/>
                </a:rPr>
                <a:t>82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64D670-097B-4941-8055-B54FB24674FD}"/>
              </a:ext>
            </a:extLst>
          </p:cNvPr>
          <p:cNvCxnSpPr/>
          <p:nvPr/>
        </p:nvCxnSpPr>
        <p:spPr>
          <a:xfrm>
            <a:off x="545306" y="5264944"/>
            <a:ext cx="1077753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4F7F99-A751-4D94-8925-86B2F4183C2C}"/>
              </a:ext>
            </a:extLst>
          </p:cNvPr>
          <p:cNvSpPr txBox="1"/>
          <p:nvPr/>
        </p:nvSpPr>
        <p:spPr>
          <a:xfrm>
            <a:off x="-7433" y="4678279"/>
            <a:ext cx="142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Oldest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35015-1E4B-46E8-AD4B-E707930C5B74}"/>
              </a:ext>
            </a:extLst>
          </p:cNvPr>
          <p:cNvSpPr txBox="1"/>
          <p:nvPr/>
        </p:nvSpPr>
        <p:spPr>
          <a:xfrm>
            <a:off x="10329550" y="4623510"/>
            <a:ext cx="1704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Youngest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69D133-A462-40B1-814F-55CB8F9D9EE2}"/>
              </a:ext>
            </a:extLst>
          </p:cNvPr>
          <p:cNvSpPr/>
          <p:nvPr/>
        </p:nvSpPr>
        <p:spPr>
          <a:xfrm>
            <a:off x="1728788" y="4336256"/>
            <a:ext cx="1854570" cy="2157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91DB-B0BC-4AC1-9F04-21A1C211FB18}"/>
              </a:ext>
            </a:extLst>
          </p:cNvPr>
          <p:cNvSpPr/>
          <p:nvPr/>
        </p:nvSpPr>
        <p:spPr>
          <a:xfrm>
            <a:off x="3948536" y="4336256"/>
            <a:ext cx="1854570" cy="2157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6F069-C1F6-4646-9736-725350C73652}"/>
              </a:ext>
            </a:extLst>
          </p:cNvPr>
          <p:cNvSpPr/>
          <p:nvPr/>
        </p:nvSpPr>
        <p:spPr>
          <a:xfrm>
            <a:off x="6157040" y="4336256"/>
            <a:ext cx="1854570" cy="2157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F8C0C3-D3CF-497A-89E7-A09C93AEA29F}"/>
              </a:ext>
            </a:extLst>
          </p:cNvPr>
          <p:cNvSpPr/>
          <p:nvPr/>
        </p:nvSpPr>
        <p:spPr>
          <a:xfrm>
            <a:off x="8340919" y="4336256"/>
            <a:ext cx="1854570" cy="21574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35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D137-8AB0-42E8-A399-1E972AA7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Activity 3: </a:t>
            </a:r>
            <a:r>
              <a:rPr lang="en-GB" dirty="0"/>
              <a:t>True or False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1823-0296-46DA-ACCD-C647E780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3" y="1380147"/>
            <a:ext cx="11840308" cy="53840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Below there are some facts about pirates. Some are true and some are false. Can you work out which ones are true and which are false?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3E821-161F-4320-8247-73E07A6A2F56}"/>
              </a:ext>
            </a:extLst>
          </p:cNvPr>
          <p:cNvSpPr txBox="1"/>
          <p:nvPr/>
        </p:nvSpPr>
        <p:spPr>
          <a:xfrm>
            <a:off x="448785" y="2470585"/>
            <a:ext cx="3158327" cy="13849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made  their prisoners ‘walk the plank.’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267F4-0880-4BF0-B50C-451DF3841803}"/>
              </a:ext>
            </a:extLst>
          </p:cNvPr>
          <p:cNvSpPr txBox="1"/>
          <p:nvPr/>
        </p:nvSpPr>
        <p:spPr>
          <a:xfrm>
            <a:off x="838200" y="4092858"/>
            <a:ext cx="3158327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buried their treasure.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B3364-887C-48B7-9A42-773F7B8A409D}"/>
              </a:ext>
            </a:extLst>
          </p:cNvPr>
          <p:cNvSpPr txBox="1"/>
          <p:nvPr/>
        </p:nvSpPr>
        <p:spPr>
          <a:xfrm>
            <a:off x="4516836" y="2432497"/>
            <a:ext cx="3158327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ships all flew the ‘Jolly Roger.’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30ACA-D355-49EF-9045-46ECCA2CA1E6}"/>
              </a:ext>
            </a:extLst>
          </p:cNvPr>
          <p:cNvSpPr txBox="1"/>
          <p:nvPr/>
        </p:nvSpPr>
        <p:spPr>
          <a:xfrm>
            <a:off x="8384931" y="2526880"/>
            <a:ext cx="3158327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all carried treasure maps.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AAB10-70AC-4870-ADFA-629F0AA24EF7}"/>
              </a:ext>
            </a:extLst>
          </p:cNvPr>
          <p:cNvSpPr txBox="1"/>
          <p:nvPr/>
        </p:nvSpPr>
        <p:spPr>
          <a:xfrm>
            <a:off x="4960193" y="3635360"/>
            <a:ext cx="3158327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wore hoop earrings.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A74B2-1CB7-447A-BB8A-6EB64330D700}"/>
              </a:ext>
            </a:extLst>
          </p:cNvPr>
          <p:cNvSpPr txBox="1"/>
          <p:nvPr/>
        </p:nvSpPr>
        <p:spPr>
          <a:xfrm>
            <a:off x="8384931" y="4139024"/>
            <a:ext cx="3158327" cy="181588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Hooks, eyepatches and peg legs were common amongst pirates.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958DC-5BC1-4BEA-9C35-3E1A8DEC1BA8}"/>
              </a:ext>
            </a:extLst>
          </p:cNvPr>
          <p:cNvSpPr txBox="1"/>
          <p:nvPr/>
        </p:nvSpPr>
        <p:spPr>
          <a:xfrm>
            <a:off x="4670604" y="4840601"/>
            <a:ext cx="3158327" cy="13849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carried parrots on their shoulders.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6D263-BECE-4E97-B48C-CEB8CE70609A}"/>
              </a:ext>
            </a:extLst>
          </p:cNvPr>
          <p:cNvSpPr txBox="1"/>
          <p:nvPr/>
        </p:nvSpPr>
        <p:spPr>
          <a:xfrm>
            <a:off x="685981" y="5451694"/>
            <a:ext cx="3158327" cy="9541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used to say ‘</a:t>
            </a:r>
            <a:r>
              <a:rPr lang="en-GB" sz="2800" dirty="0" err="1"/>
              <a:t>Arrr</a:t>
            </a:r>
            <a:r>
              <a:rPr lang="en-GB" sz="2800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418709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4771-9629-4643-B1B3-9FCF4854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488E8-B38F-4746-B908-DB86F892841D}"/>
              </a:ext>
            </a:extLst>
          </p:cNvPr>
          <p:cNvSpPr txBox="1"/>
          <p:nvPr/>
        </p:nvSpPr>
        <p:spPr>
          <a:xfrm>
            <a:off x="671522" y="1653112"/>
            <a:ext cx="3158327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made  their prisoners ‘walk the plank.’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11BAE-C470-42F2-B2FD-E7E82C0AD46B}"/>
              </a:ext>
            </a:extLst>
          </p:cNvPr>
          <p:cNvSpPr txBox="1"/>
          <p:nvPr/>
        </p:nvSpPr>
        <p:spPr>
          <a:xfrm>
            <a:off x="4171112" y="842178"/>
            <a:ext cx="3158327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buried their treasure.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BFC9CA-5A2A-473E-B2BA-D0D008FFE2F8}"/>
              </a:ext>
            </a:extLst>
          </p:cNvPr>
          <p:cNvSpPr txBox="1"/>
          <p:nvPr/>
        </p:nvSpPr>
        <p:spPr>
          <a:xfrm>
            <a:off x="4562363" y="2601171"/>
            <a:ext cx="315832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ships all flew the ‘Jolly Roger.’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20AA2-4C9E-44D7-B07C-1D5394ACFD7A}"/>
              </a:ext>
            </a:extLst>
          </p:cNvPr>
          <p:cNvSpPr txBox="1"/>
          <p:nvPr/>
        </p:nvSpPr>
        <p:spPr>
          <a:xfrm>
            <a:off x="8195473" y="1571236"/>
            <a:ext cx="3158327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all carried treasure maps.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40FB5-EE75-413A-9AF7-88E8A5BE3D2D}"/>
              </a:ext>
            </a:extLst>
          </p:cNvPr>
          <p:cNvSpPr txBox="1"/>
          <p:nvPr/>
        </p:nvSpPr>
        <p:spPr>
          <a:xfrm>
            <a:off x="671523" y="3599762"/>
            <a:ext cx="315832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wore hoop earrings.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44B30-800F-4210-A7A7-5145FB63C55D}"/>
              </a:ext>
            </a:extLst>
          </p:cNvPr>
          <p:cNvSpPr txBox="1"/>
          <p:nvPr/>
        </p:nvSpPr>
        <p:spPr>
          <a:xfrm>
            <a:off x="8306052" y="3645928"/>
            <a:ext cx="3158327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Hooks, eyepatches and peg legs were common amongst pirates.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5ED88-AB81-41E5-811C-E09BAA49A2E8}"/>
              </a:ext>
            </a:extLst>
          </p:cNvPr>
          <p:cNvSpPr txBox="1"/>
          <p:nvPr/>
        </p:nvSpPr>
        <p:spPr>
          <a:xfrm>
            <a:off x="4320208" y="4699263"/>
            <a:ext cx="3158327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carried parrots on their shoulders.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6ABE4-E404-4628-98BE-79DD46EF68E9}"/>
              </a:ext>
            </a:extLst>
          </p:cNvPr>
          <p:cNvSpPr txBox="1"/>
          <p:nvPr/>
        </p:nvSpPr>
        <p:spPr>
          <a:xfrm>
            <a:off x="606508" y="5169488"/>
            <a:ext cx="3158327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Pirates used to say ‘</a:t>
            </a:r>
            <a:r>
              <a:rPr lang="en-GB" sz="2800" dirty="0" err="1"/>
              <a:t>Arrr</a:t>
            </a:r>
            <a:r>
              <a:rPr lang="en-GB" sz="2800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112463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565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(Body)</vt:lpstr>
      <vt:lpstr>Calibri Light</vt:lpstr>
      <vt:lpstr>Sassoon Infant Md</vt:lpstr>
      <vt:lpstr>Office Theme</vt:lpstr>
      <vt:lpstr>Pirates</vt:lpstr>
      <vt:lpstr>Pirates:</vt:lpstr>
      <vt:lpstr>Activity 1: What do we know?</vt:lpstr>
      <vt:lpstr>Activity 2: Ordering Dates</vt:lpstr>
      <vt:lpstr>Let’s take a closer look:</vt:lpstr>
      <vt:lpstr>PowerPoint Presentation</vt:lpstr>
      <vt:lpstr>Let’s Order:</vt:lpstr>
      <vt:lpstr>Activity 3: True or False </vt:lpstr>
      <vt:lpstr>Answers</vt:lpstr>
      <vt:lpstr>Activity 4: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Pirates</dc:title>
  <dc:creator>Miss E MacMillan</dc:creator>
  <cp:lastModifiedBy>Miss E MacMillan</cp:lastModifiedBy>
  <cp:revision>9</cp:revision>
  <dcterms:created xsi:type="dcterms:W3CDTF">2021-01-17T22:48:55Z</dcterms:created>
  <dcterms:modified xsi:type="dcterms:W3CDTF">2021-01-18T00:33:43Z</dcterms:modified>
</cp:coreProperties>
</file>