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2"/>
  </p:normalViewPr>
  <p:slideViewPr>
    <p:cSldViewPr snapToGrid="0" snapToObjects="1">
      <p:cViewPr varScale="1">
        <p:scale>
          <a:sx n="117" d="100"/>
          <a:sy n="117" d="100"/>
        </p:scale>
        <p:origin x="3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926BC-D669-AD45-B69F-22766E562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AE6CB8-405A-2947-A59E-E6470848C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89D76-E90C-2643-81C2-8C531D955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DCA5-8121-A747-AAD5-B1676C9FAC95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7F428-0666-C345-A734-79DD549AA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DC010-3A2A-C44D-8999-32382D29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A658-7296-3945-A5E6-5DD4C7E4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73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3A48B-921B-714E-93D4-CBE3E6C23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182C85-E26C-ED42-BA6C-F18F00B12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B49FB-0CC7-ED47-997F-958962AC8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DCA5-8121-A747-AAD5-B1676C9FAC95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4E0B5-CC08-C54A-852E-5E5E0E799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BF0D8-01FC-D540-9B75-8971E81E1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A658-7296-3945-A5E6-5DD4C7E4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D71F1-ABF3-ED40-B963-72022A5E29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53E7E-E21A-B448-BA94-A2C2C606B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C2C9D-7056-674F-9F85-F2F95B4A7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DCA5-8121-A747-AAD5-B1676C9FAC95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8FFE9-C737-7940-8E02-47C7BE121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11742-9039-B146-B1EB-2E4C8164D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A658-7296-3945-A5E6-5DD4C7E4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0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0A323-A133-9144-BD82-9E3A552A0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4DDE9-BCF1-CD41-8946-39B24CF39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4021C-B858-B249-A1A5-DA8205722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DCA5-8121-A747-AAD5-B1676C9FAC95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15556-B0A8-7E41-809E-6A7E233E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5643B-FB46-2D4F-B4DF-3269D0D3E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A658-7296-3945-A5E6-5DD4C7E4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77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58724-153B-A94A-B9B9-92528A3C8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DBF93-3472-B54B-8A0A-8A6C9E3D8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5A389-B169-0E4C-BDC6-C89798C04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DCA5-8121-A747-AAD5-B1676C9FAC95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09E43-3440-F745-AB98-6C9BC1F0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67E9E-7ED4-B543-9830-3C97B4F82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A658-7296-3945-A5E6-5DD4C7E4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14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2FBE3-3CDD-0148-BB70-7E8B8B128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34CF4-94DB-8F4B-A20B-57988974EC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F63E8-D35A-4B4E-A90D-01DE07C5D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EAC2D-58C3-7747-B6F3-D47177A09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DCA5-8121-A747-AAD5-B1676C9FAC95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559F6-54C9-B249-A3DF-55FFC673A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197F1-4D2D-E648-9DD4-674475729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A658-7296-3945-A5E6-5DD4C7E4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1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3F72D-8B29-D841-8DF7-6CCB91868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8BB6B-784C-8346-A154-B758BD844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79577-D8EC-874E-9095-DE2E544E8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49A6D2-C525-0C4A-9549-4BE79D21C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B551DD-442A-AA45-9BFE-995904E25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DB21B0-3122-A240-A427-0ED698EC9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DCA5-8121-A747-AAD5-B1676C9FAC95}" type="datetimeFigureOut">
              <a:rPr lang="en-US" smtClean="0"/>
              <a:t>1/25/21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C46D89-A855-9D46-AAF7-1DDE350ED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3F2914-493F-B948-BB00-DB11111EA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A658-7296-3945-A5E6-5DD4C7E4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8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F7051-C291-2749-A7D3-8688DE6D1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3E7ED9-02A3-1C4A-B0F7-0FBEA1260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DCA5-8121-A747-AAD5-B1676C9FAC95}" type="datetimeFigureOut">
              <a:rPr lang="en-US" smtClean="0"/>
              <a:t>1/25/21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1ACBE7-7F9C-9E48-8D28-4C50B721D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19BC63-6FF7-5549-A7CF-A97C2B743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A658-7296-3945-A5E6-5DD4C7E4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3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42C50-976D-194E-8389-7F910FE52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DCA5-8121-A747-AAD5-B1676C9FAC95}" type="datetimeFigureOut">
              <a:rPr lang="en-US" smtClean="0"/>
              <a:t>1/25/21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933DBC-A070-B541-9D98-D4AB82C62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C7420-A91F-7048-AC59-61AD7360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A658-7296-3945-A5E6-5DD4C7E4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9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0B526-1185-FD47-B6FF-D523982C8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05649-9607-6749-9E03-3DAC356E6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ED1BB-69A9-4147-A7A7-CD4A6ED3A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4E64D-A8FA-7D43-8006-A8E3A0FF7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DCA5-8121-A747-AAD5-B1676C9FAC95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774F3-D714-C143-98F6-DBC39891F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9045F-6467-2F45-98EE-19C021F48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A658-7296-3945-A5E6-5DD4C7E4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1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49171-B5DD-C04F-9974-281EA8D49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524321-13B7-AC43-A2E9-A42E8D8BFD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E4F1CD-3C17-0748-8992-892E84B7F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60267-F2D4-DA40-AC0A-30EC3582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DCA5-8121-A747-AAD5-B1676C9FAC95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8CDB5-0D0F-CC49-84D7-ECB36370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7D7FA-47B2-8942-9E3E-C676F0055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A658-7296-3945-A5E6-5DD4C7E4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9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87D5B3-A7CF-9745-89DC-43C0C90F3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1BCCF-8B5A-8441-9EA7-56073C4DD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8C126-81A5-6741-999B-46DAF11F18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DCA5-8121-A747-AAD5-B1676C9FAC95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2449C-8655-0D41-9480-76EE989E06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9F3F8-F7D7-9A42-9638-9D41FA6DD8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8A658-7296-3945-A5E6-5DD4C7E49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1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>
            <a:extLst>
              <a:ext uri="{FF2B5EF4-FFF2-40B4-BE49-F238E27FC236}">
                <a16:creationId xmlns:a16="http://schemas.microsoft.com/office/drawing/2014/main" id="{7B02696A-9CB4-734A-B79E-107C1E74A56D}"/>
              </a:ext>
            </a:extLst>
          </p:cNvPr>
          <p:cNvSpPr/>
          <p:nvPr/>
        </p:nvSpPr>
        <p:spPr>
          <a:xfrm>
            <a:off x="4727257" y="2491740"/>
            <a:ext cx="2737485" cy="1405890"/>
          </a:xfrm>
          <a:prstGeom prst="clou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F95420-3E0D-1943-BF5F-7D8BED385990}"/>
              </a:ext>
            </a:extLst>
          </p:cNvPr>
          <p:cNvSpPr txBox="1"/>
          <p:nvPr/>
        </p:nvSpPr>
        <p:spPr>
          <a:xfrm>
            <a:off x="5495923" y="2871519"/>
            <a:ext cx="1200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mother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F3EDA8-841E-7E4E-8B25-D4CD2E4CCDC2}"/>
              </a:ext>
            </a:extLst>
          </p:cNvPr>
          <p:cNvSpPr txBox="1"/>
          <p:nvPr/>
        </p:nvSpPr>
        <p:spPr>
          <a:xfrm rot="20313778">
            <a:off x="2001287" y="1249644"/>
            <a:ext cx="1567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Loves the beach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23C9C4-914A-4F4C-91C1-219901547EE4}"/>
              </a:ext>
            </a:extLst>
          </p:cNvPr>
          <p:cNvSpPr txBox="1"/>
          <p:nvPr/>
        </p:nvSpPr>
        <p:spPr>
          <a:xfrm rot="617952">
            <a:off x="7833681" y="1982589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stubborn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2D3C4-548C-7B42-8F40-46467DD1E95B}"/>
              </a:ext>
            </a:extLst>
          </p:cNvPr>
          <p:cNvSpPr txBox="1"/>
          <p:nvPr/>
        </p:nvSpPr>
        <p:spPr>
          <a:xfrm rot="297938">
            <a:off x="9095851" y="3136239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ingenious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071B9C-335C-E54F-A453-94B248E94004}"/>
              </a:ext>
            </a:extLst>
          </p:cNvPr>
          <p:cNvSpPr txBox="1"/>
          <p:nvPr/>
        </p:nvSpPr>
        <p:spPr>
          <a:xfrm rot="297938">
            <a:off x="9375891" y="4554611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resourceful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23F874-9DBE-6649-8BB3-04CEFCDA0750}"/>
              </a:ext>
            </a:extLst>
          </p:cNvPr>
          <p:cNvSpPr txBox="1"/>
          <p:nvPr/>
        </p:nvSpPr>
        <p:spPr>
          <a:xfrm rot="20743087">
            <a:off x="4583083" y="5489281"/>
            <a:ext cx="15675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Loves books and telling stories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CE797D-B5A8-6042-8C33-0E7B44E233B7}"/>
              </a:ext>
            </a:extLst>
          </p:cNvPr>
          <p:cNvSpPr txBox="1"/>
          <p:nvPr/>
        </p:nvSpPr>
        <p:spPr>
          <a:xfrm rot="297938">
            <a:off x="6540629" y="4389452"/>
            <a:ext cx="15675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Family is important to her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CBB49B-4759-324D-B800-3F95C3A32B7A}"/>
              </a:ext>
            </a:extLst>
          </p:cNvPr>
          <p:cNvSpPr txBox="1"/>
          <p:nvPr/>
        </p:nvSpPr>
        <p:spPr>
          <a:xfrm rot="297938">
            <a:off x="5000704" y="972644"/>
            <a:ext cx="1567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Worried the war would take her children too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02B3C8-B42F-244B-8C0C-5559A85E55C3}"/>
              </a:ext>
            </a:extLst>
          </p:cNvPr>
          <p:cNvSpPr txBox="1"/>
          <p:nvPr/>
        </p:nvSpPr>
        <p:spPr>
          <a:xfrm rot="297938">
            <a:off x="2798107" y="2574034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determined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F252CE-1E25-274E-8F78-BA46D0EE4FCE}"/>
              </a:ext>
            </a:extLst>
          </p:cNvPr>
          <p:cNvSpPr txBox="1"/>
          <p:nvPr/>
        </p:nvSpPr>
        <p:spPr>
          <a:xfrm rot="20598880">
            <a:off x="2432386" y="5445164"/>
            <a:ext cx="15675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Puts her children first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CAE962-3A54-E147-912C-289C09331E34}"/>
              </a:ext>
            </a:extLst>
          </p:cNvPr>
          <p:cNvSpPr txBox="1"/>
          <p:nvPr/>
        </p:nvSpPr>
        <p:spPr>
          <a:xfrm rot="297938">
            <a:off x="7279259" y="5698018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brave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8A70CE-A6EC-8245-9398-642EA3D3A2CE}"/>
              </a:ext>
            </a:extLst>
          </p:cNvPr>
          <p:cNvSpPr txBox="1"/>
          <p:nvPr/>
        </p:nvSpPr>
        <p:spPr>
          <a:xfrm rot="21420164">
            <a:off x="954724" y="3098647"/>
            <a:ext cx="15675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Hopeful for a better future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24B5B6-2A06-1142-97AD-9C1EF24B8DE9}"/>
              </a:ext>
            </a:extLst>
          </p:cNvPr>
          <p:cNvSpPr txBox="1"/>
          <p:nvPr/>
        </p:nvSpPr>
        <p:spPr>
          <a:xfrm rot="617952">
            <a:off x="8729110" y="914887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creative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9DF196-E068-DD45-9501-0461A7F20E84}"/>
              </a:ext>
            </a:extLst>
          </p:cNvPr>
          <p:cNvSpPr txBox="1"/>
          <p:nvPr/>
        </p:nvSpPr>
        <p:spPr>
          <a:xfrm rot="21057747">
            <a:off x="9617541" y="5895602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adventurous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90A614-314A-EB41-8C4D-0AEE4177E6A0}"/>
              </a:ext>
            </a:extLst>
          </p:cNvPr>
          <p:cNvSpPr txBox="1"/>
          <p:nvPr/>
        </p:nvSpPr>
        <p:spPr>
          <a:xfrm rot="561296">
            <a:off x="3907979" y="4496812"/>
            <a:ext cx="156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kind</a:t>
            </a:r>
          </a:p>
        </p:txBody>
      </p:sp>
    </p:spTree>
    <p:extLst>
      <p:ext uri="{BB962C8B-B14F-4D97-AF65-F5344CB8AC3E}">
        <p14:creationId xmlns:p14="http://schemas.microsoft.com/office/powerpoint/2010/main" val="3593801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40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Horsford</dc:creator>
  <cp:lastModifiedBy>Hannah Horsford</cp:lastModifiedBy>
  <cp:revision>2</cp:revision>
  <dcterms:created xsi:type="dcterms:W3CDTF">2021-01-25T23:54:37Z</dcterms:created>
  <dcterms:modified xsi:type="dcterms:W3CDTF">2021-01-25T23:58:44Z</dcterms:modified>
</cp:coreProperties>
</file>