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4"/>
  </p:normalViewPr>
  <p:slideViewPr>
    <p:cSldViewPr snapToGrid="0" snapToObjects="1">
      <p:cViewPr varScale="1">
        <p:scale>
          <a:sx n="90" d="100"/>
          <a:sy n="90" d="100"/>
        </p:scale>
        <p:origin x="232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421A4-18EB-7745-AE2A-F2CB4C41FC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59150F-29D8-7B43-B6F4-3749AB822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5117C-FAF1-C647-91C1-4A081E953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3E448-26B1-0C4A-A5D1-514C3CCC1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13401-9193-5945-AA4B-77E073F85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725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8779D-4F4C-4847-A486-3EDF86BF7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BC2999-BB72-0041-8A0E-7F9E5CE17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AF316-DDE5-BB4F-A16F-DEA9CB7DA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5F6C6-B067-7A48-A8CA-E4C70E20E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7A3D6-7209-D047-A5A8-9D095ED44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8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345C4D-5429-2C46-B9A0-D8F1E09663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1C4EF8-8E32-0E49-99D9-1CAEC0DE2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DAF95-9C8D-5147-B6B0-82861A617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E7408-F0B4-0F41-9EC1-9CD5AAA5D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148AA-BA82-9D42-87C2-D62D80A05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242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5E581-5E73-9D46-BDD8-A798AEFC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736B9-FED7-A84D-8B36-DE5F79989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05F2B-253A-7C4C-97FB-207BAD14A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8954E-CC79-4A4C-B352-A9D6460D8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B046D-09AE-5144-8EBE-56C207305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0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667F-E612-4C49-A3C5-3836FE82E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75D78-29A1-7143-9920-824A2D46F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FA227-1CBC-9342-A340-2BA8E45A9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D330A-6675-0C4D-B8A1-FB0756C25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0E096-A8FA-AE4B-886B-1094E9869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ADFCA-39B0-8740-B5C7-5218B3EA4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0CE97-4F6A-3148-B01C-DEDF9ACA71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402117-8AF3-BD48-BF4C-1A9CCCB2E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23323-3C9B-734D-A2C5-0E4592082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C458A7-6446-2344-8120-FC6AB7E3F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A356-A9F4-6F42-89C4-1EDFF72F5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69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F940F-A43B-7F47-8A62-CF246EDFC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252459-E803-DF45-AC8A-6F902B160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34C771-C8D3-F540-A649-D6CAE08C0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68DD67-1627-CE4D-9F09-DAE236D69C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AA30A1-1951-C743-9DC2-E020DE775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69A875-E1DA-9B46-8807-2A3FFEE20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76F662-C944-3F4E-A06B-D698A4753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69E8E3-EABA-FD46-87AE-72D7586DF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7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8915F-D1D3-C943-8388-A54CC0CD1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4884C0-38DD-E442-A476-28087A480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49F43F-A400-CB41-965D-819D95DAD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623D79-1CBC-C440-841E-5D69D4C2A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4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A4622C-BEFA-7E44-A614-3EDB3B1CA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E4E1B1-FD43-8B47-98AB-231CFD317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A51ED-5B59-5649-86BA-C3962EB7F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62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94F6D-A74C-4D4B-A643-32ED46ED8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1973E-24F6-FC4D-B50F-F39AD657F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864794-AD58-4F47-A266-E198FC11C8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2E0477-371E-904A-B02A-555A6C77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A3B7E9-0692-A147-928B-B9E147326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882F85-7DA9-414E-BBE1-B1843608D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1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91003-1018-8240-9229-71E2EFE6C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C544B9-F0A5-1D42-A29A-0EE4F05973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29C8EA-7B60-E84F-97FA-085055912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E34D6A-0436-894B-A7BC-26A5C9830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D8310-8031-964C-BF90-B2882603B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D23E52-D244-ED42-992F-CBF79B041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09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245625-78B5-F14C-A83F-87DD4C59E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020D39-1945-8C4B-BF72-38C081B64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6B0DC-FFCC-4B4C-B3C4-9CF7EF1F6A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5418E-6401-A04D-BCB6-15C8CE751F5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88C33-93A1-CC4F-8D30-45EC343524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B506E-8CED-E747-8C87-F503C2517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73EE1-679D-9D4B-851E-66C46E3A7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1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>
            <a:extLst>
              <a:ext uri="{FF2B5EF4-FFF2-40B4-BE49-F238E27FC236}">
                <a16:creationId xmlns:a16="http://schemas.microsoft.com/office/drawing/2014/main" id="{7B02696A-9CB4-734A-B79E-107C1E74A56D}"/>
              </a:ext>
            </a:extLst>
          </p:cNvPr>
          <p:cNvSpPr/>
          <p:nvPr/>
        </p:nvSpPr>
        <p:spPr>
          <a:xfrm>
            <a:off x="4727257" y="2491740"/>
            <a:ext cx="2737485" cy="1405890"/>
          </a:xfrm>
          <a:prstGeom prst="cloud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F95420-3E0D-1943-BF5F-7D8BED385990}"/>
              </a:ext>
            </a:extLst>
          </p:cNvPr>
          <p:cNvSpPr txBox="1"/>
          <p:nvPr/>
        </p:nvSpPr>
        <p:spPr>
          <a:xfrm>
            <a:off x="5495923" y="2871519"/>
            <a:ext cx="1200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Life in the beginning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D6DE0B-150D-A447-AFBD-E40B7CE20993}"/>
              </a:ext>
            </a:extLst>
          </p:cNvPr>
          <p:cNvSpPr txBox="1"/>
          <p:nvPr/>
        </p:nvSpPr>
        <p:spPr>
          <a:xfrm>
            <a:off x="323846" y="399783"/>
            <a:ext cx="1147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Events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718A78-65D0-2A4B-B7FA-E94F4F40511C}"/>
              </a:ext>
            </a:extLst>
          </p:cNvPr>
          <p:cNvSpPr txBox="1"/>
          <p:nvPr/>
        </p:nvSpPr>
        <p:spPr>
          <a:xfrm>
            <a:off x="10277471" y="399783"/>
            <a:ext cx="1147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Feelings</a:t>
            </a:r>
          </a:p>
        </p:txBody>
      </p:sp>
    </p:spTree>
    <p:extLst>
      <p:ext uri="{BB962C8B-B14F-4D97-AF65-F5344CB8AC3E}">
        <p14:creationId xmlns:p14="http://schemas.microsoft.com/office/powerpoint/2010/main" val="1583054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>
            <a:extLst>
              <a:ext uri="{FF2B5EF4-FFF2-40B4-BE49-F238E27FC236}">
                <a16:creationId xmlns:a16="http://schemas.microsoft.com/office/drawing/2014/main" id="{916219EC-2A11-4B48-9DB2-493FC95673F6}"/>
              </a:ext>
            </a:extLst>
          </p:cNvPr>
          <p:cNvSpPr/>
          <p:nvPr/>
        </p:nvSpPr>
        <p:spPr>
          <a:xfrm>
            <a:off x="4269104" y="2491740"/>
            <a:ext cx="2737485" cy="1405890"/>
          </a:xfrm>
          <a:prstGeom prst="cloud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18B4A5-90F1-4043-8248-FF97B65F3D71}"/>
              </a:ext>
            </a:extLst>
          </p:cNvPr>
          <p:cNvSpPr txBox="1"/>
          <p:nvPr/>
        </p:nvSpPr>
        <p:spPr>
          <a:xfrm>
            <a:off x="5025864" y="2871519"/>
            <a:ext cx="1223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change.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E631C6-E092-BA4D-81DF-C45A19FDAE5D}"/>
              </a:ext>
            </a:extLst>
          </p:cNvPr>
          <p:cNvSpPr txBox="1"/>
          <p:nvPr/>
        </p:nvSpPr>
        <p:spPr>
          <a:xfrm>
            <a:off x="323846" y="399783"/>
            <a:ext cx="1147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Events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97D9F4-CC66-B147-81C3-C0903366FEF0}"/>
              </a:ext>
            </a:extLst>
          </p:cNvPr>
          <p:cNvSpPr/>
          <p:nvPr/>
        </p:nvSpPr>
        <p:spPr>
          <a:xfrm>
            <a:off x="10276767" y="399783"/>
            <a:ext cx="953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/>
              <a:t>Feelings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2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>
            <a:extLst>
              <a:ext uri="{FF2B5EF4-FFF2-40B4-BE49-F238E27FC236}">
                <a16:creationId xmlns:a16="http://schemas.microsoft.com/office/drawing/2014/main" id="{CE2DDA1D-340C-7C41-AB62-A9BC9F9F874B}"/>
              </a:ext>
            </a:extLst>
          </p:cNvPr>
          <p:cNvSpPr/>
          <p:nvPr/>
        </p:nvSpPr>
        <p:spPr>
          <a:xfrm>
            <a:off x="4269104" y="2491740"/>
            <a:ext cx="2737485" cy="1405890"/>
          </a:xfrm>
          <a:prstGeom prst="cloud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13F151-1E92-1742-8F1A-42EB16BCBDC1}"/>
              </a:ext>
            </a:extLst>
          </p:cNvPr>
          <p:cNvSpPr txBox="1"/>
          <p:nvPr/>
        </p:nvSpPr>
        <p:spPr>
          <a:xfrm>
            <a:off x="5025864" y="2733020"/>
            <a:ext cx="1223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night before the journey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28E724-A13E-3C4F-A5AC-A8E129305C75}"/>
              </a:ext>
            </a:extLst>
          </p:cNvPr>
          <p:cNvSpPr txBox="1"/>
          <p:nvPr/>
        </p:nvSpPr>
        <p:spPr>
          <a:xfrm>
            <a:off x="323846" y="399783"/>
            <a:ext cx="1147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Events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248A0F-7BDA-B846-B3A9-3FC1BB7FD407}"/>
              </a:ext>
            </a:extLst>
          </p:cNvPr>
          <p:cNvSpPr/>
          <p:nvPr/>
        </p:nvSpPr>
        <p:spPr>
          <a:xfrm>
            <a:off x="10505367" y="399783"/>
            <a:ext cx="953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/>
              <a:t>Feelings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472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</Words>
  <Application>Microsoft Macintosh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Horsford</dc:creator>
  <cp:lastModifiedBy>Hannah Horsford</cp:lastModifiedBy>
  <cp:revision>1</cp:revision>
  <dcterms:created xsi:type="dcterms:W3CDTF">2021-01-12T00:05:27Z</dcterms:created>
  <dcterms:modified xsi:type="dcterms:W3CDTF">2021-01-12T00:11:38Z</dcterms:modified>
</cp:coreProperties>
</file>