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8" r:id="rId3"/>
    <p:sldId id="257" r:id="rId4"/>
    <p:sldId id="259" r:id="rId5"/>
    <p:sldId id="261" r:id="rId6"/>
    <p:sldId id="262" r:id="rId7"/>
    <p:sldId id="260"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56"/>
  </p:normalViewPr>
  <p:slideViewPr>
    <p:cSldViewPr snapToGrid="0" snapToObjects="1">
      <p:cViewPr varScale="1">
        <p:scale>
          <a:sx n="112" d="100"/>
          <a:sy n="112" d="100"/>
        </p:scale>
        <p:origin x="576"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E8035-FF9D-A847-BC9A-B14371F97EAA}"/>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38613DB8-C9C2-FF45-883E-ECB52A9173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D965242C-49EF-554B-A55E-A15A32F247A8}"/>
              </a:ext>
            </a:extLst>
          </p:cNvPr>
          <p:cNvSpPr>
            <a:spLocks noGrp="1"/>
          </p:cNvSpPr>
          <p:nvPr>
            <p:ph type="dt" sz="half" idx="10"/>
          </p:nvPr>
        </p:nvSpPr>
        <p:spPr/>
        <p:txBody>
          <a:bodyPr/>
          <a:lstStyle/>
          <a:p>
            <a:fld id="{2BF185F3-44F4-1545-8016-A6653B238627}" type="datetimeFigureOut">
              <a:rPr lang="en-US" smtClean="0"/>
              <a:t>1/18/21</a:t>
            </a:fld>
            <a:endParaRPr lang="en-US"/>
          </a:p>
        </p:txBody>
      </p:sp>
      <p:sp>
        <p:nvSpPr>
          <p:cNvPr id="5" name="Footer Placeholder 4">
            <a:extLst>
              <a:ext uri="{FF2B5EF4-FFF2-40B4-BE49-F238E27FC236}">
                <a16:creationId xmlns:a16="http://schemas.microsoft.com/office/drawing/2014/main" id="{D9457177-5E14-6448-B46B-A6CE5D3EC7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5C51C7-EFE9-EA4D-8BF0-2DE2642D121B}"/>
              </a:ext>
            </a:extLst>
          </p:cNvPr>
          <p:cNvSpPr>
            <a:spLocks noGrp="1"/>
          </p:cNvSpPr>
          <p:nvPr>
            <p:ph type="sldNum" sz="quarter" idx="12"/>
          </p:nvPr>
        </p:nvSpPr>
        <p:spPr/>
        <p:txBody>
          <a:bodyPr/>
          <a:lstStyle/>
          <a:p>
            <a:fld id="{114B59FA-7601-8941-8430-2EF1BE1357D4}" type="slidenum">
              <a:rPr lang="en-US" smtClean="0"/>
              <a:t>‹#›</a:t>
            </a:fld>
            <a:endParaRPr lang="en-US"/>
          </a:p>
        </p:txBody>
      </p:sp>
    </p:spTree>
    <p:extLst>
      <p:ext uri="{BB962C8B-B14F-4D97-AF65-F5344CB8AC3E}">
        <p14:creationId xmlns:p14="http://schemas.microsoft.com/office/powerpoint/2010/main" val="11745188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F1A4D-DA51-B546-BE8B-443FB4125C65}"/>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F69280B-71C1-D748-9F69-CBCF1EE92394}"/>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382D805-3CB2-D04E-9541-5133511C20B6}"/>
              </a:ext>
            </a:extLst>
          </p:cNvPr>
          <p:cNvSpPr>
            <a:spLocks noGrp="1"/>
          </p:cNvSpPr>
          <p:nvPr>
            <p:ph type="dt" sz="half" idx="10"/>
          </p:nvPr>
        </p:nvSpPr>
        <p:spPr/>
        <p:txBody>
          <a:bodyPr/>
          <a:lstStyle/>
          <a:p>
            <a:fld id="{2BF185F3-44F4-1545-8016-A6653B238627}" type="datetimeFigureOut">
              <a:rPr lang="en-US" smtClean="0"/>
              <a:t>1/18/21</a:t>
            </a:fld>
            <a:endParaRPr lang="en-US"/>
          </a:p>
        </p:txBody>
      </p:sp>
      <p:sp>
        <p:nvSpPr>
          <p:cNvPr id="5" name="Footer Placeholder 4">
            <a:extLst>
              <a:ext uri="{FF2B5EF4-FFF2-40B4-BE49-F238E27FC236}">
                <a16:creationId xmlns:a16="http://schemas.microsoft.com/office/drawing/2014/main" id="{79179BEB-40D5-1D4A-BAB4-ABCF390858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8C0A0D-9DE8-0448-A457-16A0089F88F9}"/>
              </a:ext>
            </a:extLst>
          </p:cNvPr>
          <p:cNvSpPr>
            <a:spLocks noGrp="1"/>
          </p:cNvSpPr>
          <p:nvPr>
            <p:ph type="sldNum" sz="quarter" idx="12"/>
          </p:nvPr>
        </p:nvSpPr>
        <p:spPr/>
        <p:txBody>
          <a:bodyPr/>
          <a:lstStyle/>
          <a:p>
            <a:fld id="{114B59FA-7601-8941-8430-2EF1BE1357D4}" type="slidenum">
              <a:rPr lang="en-US" smtClean="0"/>
              <a:t>‹#›</a:t>
            </a:fld>
            <a:endParaRPr lang="en-US"/>
          </a:p>
        </p:txBody>
      </p:sp>
    </p:spTree>
    <p:extLst>
      <p:ext uri="{BB962C8B-B14F-4D97-AF65-F5344CB8AC3E}">
        <p14:creationId xmlns:p14="http://schemas.microsoft.com/office/powerpoint/2010/main" val="28044764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C470CB4-BE0E-A948-8946-43165EE441C9}"/>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5852F7B-4106-4949-A392-0712A1C4C6F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7B7CBFB-D67F-DC42-A8D9-9DF0C1DDDA2B}"/>
              </a:ext>
            </a:extLst>
          </p:cNvPr>
          <p:cNvSpPr>
            <a:spLocks noGrp="1"/>
          </p:cNvSpPr>
          <p:nvPr>
            <p:ph type="dt" sz="half" idx="10"/>
          </p:nvPr>
        </p:nvSpPr>
        <p:spPr/>
        <p:txBody>
          <a:bodyPr/>
          <a:lstStyle/>
          <a:p>
            <a:fld id="{2BF185F3-44F4-1545-8016-A6653B238627}" type="datetimeFigureOut">
              <a:rPr lang="en-US" smtClean="0"/>
              <a:t>1/18/21</a:t>
            </a:fld>
            <a:endParaRPr lang="en-US"/>
          </a:p>
        </p:txBody>
      </p:sp>
      <p:sp>
        <p:nvSpPr>
          <p:cNvPr id="5" name="Footer Placeholder 4">
            <a:extLst>
              <a:ext uri="{FF2B5EF4-FFF2-40B4-BE49-F238E27FC236}">
                <a16:creationId xmlns:a16="http://schemas.microsoft.com/office/drawing/2014/main" id="{E37857E1-D052-A44E-B29D-CE2A193100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F4B253-928D-1045-8389-B797506BA6D1}"/>
              </a:ext>
            </a:extLst>
          </p:cNvPr>
          <p:cNvSpPr>
            <a:spLocks noGrp="1"/>
          </p:cNvSpPr>
          <p:nvPr>
            <p:ph type="sldNum" sz="quarter" idx="12"/>
          </p:nvPr>
        </p:nvSpPr>
        <p:spPr/>
        <p:txBody>
          <a:bodyPr/>
          <a:lstStyle/>
          <a:p>
            <a:fld id="{114B59FA-7601-8941-8430-2EF1BE1357D4}" type="slidenum">
              <a:rPr lang="en-US" smtClean="0"/>
              <a:t>‹#›</a:t>
            </a:fld>
            <a:endParaRPr lang="en-US"/>
          </a:p>
        </p:txBody>
      </p:sp>
    </p:spTree>
    <p:extLst>
      <p:ext uri="{BB962C8B-B14F-4D97-AF65-F5344CB8AC3E}">
        <p14:creationId xmlns:p14="http://schemas.microsoft.com/office/powerpoint/2010/main" val="28182163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6D22D-4A5C-9740-BE0F-F74C8748295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D967FDB-EBBE-4A44-8597-E325CF72A76F}"/>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1325052-0B2C-E04A-910E-D021C725CF1C}"/>
              </a:ext>
            </a:extLst>
          </p:cNvPr>
          <p:cNvSpPr>
            <a:spLocks noGrp="1"/>
          </p:cNvSpPr>
          <p:nvPr>
            <p:ph type="dt" sz="half" idx="10"/>
          </p:nvPr>
        </p:nvSpPr>
        <p:spPr/>
        <p:txBody>
          <a:bodyPr/>
          <a:lstStyle/>
          <a:p>
            <a:fld id="{2BF185F3-44F4-1545-8016-A6653B238627}" type="datetimeFigureOut">
              <a:rPr lang="en-US" smtClean="0"/>
              <a:t>1/18/21</a:t>
            </a:fld>
            <a:endParaRPr lang="en-US"/>
          </a:p>
        </p:txBody>
      </p:sp>
      <p:sp>
        <p:nvSpPr>
          <p:cNvPr id="5" name="Footer Placeholder 4">
            <a:extLst>
              <a:ext uri="{FF2B5EF4-FFF2-40B4-BE49-F238E27FC236}">
                <a16:creationId xmlns:a16="http://schemas.microsoft.com/office/drawing/2014/main" id="{CFC3FAF4-498A-7A48-9A50-5502891577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6C1B10-03A8-1D4D-BDEF-B118460B56DF}"/>
              </a:ext>
            </a:extLst>
          </p:cNvPr>
          <p:cNvSpPr>
            <a:spLocks noGrp="1"/>
          </p:cNvSpPr>
          <p:nvPr>
            <p:ph type="sldNum" sz="quarter" idx="12"/>
          </p:nvPr>
        </p:nvSpPr>
        <p:spPr/>
        <p:txBody>
          <a:bodyPr/>
          <a:lstStyle/>
          <a:p>
            <a:fld id="{114B59FA-7601-8941-8430-2EF1BE1357D4}" type="slidenum">
              <a:rPr lang="en-US" smtClean="0"/>
              <a:t>‹#›</a:t>
            </a:fld>
            <a:endParaRPr lang="en-US"/>
          </a:p>
        </p:txBody>
      </p:sp>
    </p:spTree>
    <p:extLst>
      <p:ext uri="{BB962C8B-B14F-4D97-AF65-F5344CB8AC3E}">
        <p14:creationId xmlns:p14="http://schemas.microsoft.com/office/powerpoint/2010/main" val="10051471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2286C-DAC4-5F4C-B0B0-55CD5E96E490}"/>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3DE7729C-16DC-BC4D-BB7B-288E991238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E06E021-A725-574C-AC36-6C1C69B0CF33}"/>
              </a:ext>
            </a:extLst>
          </p:cNvPr>
          <p:cNvSpPr>
            <a:spLocks noGrp="1"/>
          </p:cNvSpPr>
          <p:nvPr>
            <p:ph type="dt" sz="half" idx="10"/>
          </p:nvPr>
        </p:nvSpPr>
        <p:spPr/>
        <p:txBody>
          <a:bodyPr/>
          <a:lstStyle/>
          <a:p>
            <a:fld id="{2BF185F3-44F4-1545-8016-A6653B238627}" type="datetimeFigureOut">
              <a:rPr lang="en-US" smtClean="0"/>
              <a:t>1/18/21</a:t>
            </a:fld>
            <a:endParaRPr lang="en-US"/>
          </a:p>
        </p:txBody>
      </p:sp>
      <p:sp>
        <p:nvSpPr>
          <p:cNvPr id="5" name="Footer Placeholder 4">
            <a:extLst>
              <a:ext uri="{FF2B5EF4-FFF2-40B4-BE49-F238E27FC236}">
                <a16:creationId xmlns:a16="http://schemas.microsoft.com/office/drawing/2014/main" id="{23201329-1AA5-B74A-81B0-2D05AFD9BA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59E056-A1A2-9448-A9BD-D198E97A9118}"/>
              </a:ext>
            </a:extLst>
          </p:cNvPr>
          <p:cNvSpPr>
            <a:spLocks noGrp="1"/>
          </p:cNvSpPr>
          <p:nvPr>
            <p:ph type="sldNum" sz="quarter" idx="12"/>
          </p:nvPr>
        </p:nvSpPr>
        <p:spPr/>
        <p:txBody>
          <a:bodyPr/>
          <a:lstStyle/>
          <a:p>
            <a:fld id="{114B59FA-7601-8941-8430-2EF1BE1357D4}" type="slidenum">
              <a:rPr lang="en-US" smtClean="0"/>
              <a:t>‹#›</a:t>
            </a:fld>
            <a:endParaRPr lang="en-US"/>
          </a:p>
        </p:txBody>
      </p:sp>
    </p:spTree>
    <p:extLst>
      <p:ext uri="{BB962C8B-B14F-4D97-AF65-F5344CB8AC3E}">
        <p14:creationId xmlns:p14="http://schemas.microsoft.com/office/powerpoint/2010/main" val="17072180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C066F-D588-5A4A-8C81-FE372F665D0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7A29C98-43A5-5142-9A6A-63AB55840F92}"/>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A795CE32-0376-764C-AF52-E2A47B981560}"/>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F948FF7-500B-3142-B721-FB4BC7E2E591}"/>
              </a:ext>
            </a:extLst>
          </p:cNvPr>
          <p:cNvSpPr>
            <a:spLocks noGrp="1"/>
          </p:cNvSpPr>
          <p:nvPr>
            <p:ph type="dt" sz="half" idx="10"/>
          </p:nvPr>
        </p:nvSpPr>
        <p:spPr/>
        <p:txBody>
          <a:bodyPr/>
          <a:lstStyle/>
          <a:p>
            <a:fld id="{2BF185F3-44F4-1545-8016-A6653B238627}" type="datetimeFigureOut">
              <a:rPr lang="en-US" smtClean="0"/>
              <a:t>1/18/21</a:t>
            </a:fld>
            <a:endParaRPr lang="en-US"/>
          </a:p>
        </p:txBody>
      </p:sp>
      <p:sp>
        <p:nvSpPr>
          <p:cNvPr id="6" name="Footer Placeholder 5">
            <a:extLst>
              <a:ext uri="{FF2B5EF4-FFF2-40B4-BE49-F238E27FC236}">
                <a16:creationId xmlns:a16="http://schemas.microsoft.com/office/drawing/2014/main" id="{886B395C-CF45-994E-818E-8C5AC7B187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1D5DB1-21BA-654F-826E-926BF748446B}"/>
              </a:ext>
            </a:extLst>
          </p:cNvPr>
          <p:cNvSpPr>
            <a:spLocks noGrp="1"/>
          </p:cNvSpPr>
          <p:nvPr>
            <p:ph type="sldNum" sz="quarter" idx="12"/>
          </p:nvPr>
        </p:nvSpPr>
        <p:spPr/>
        <p:txBody>
          <a:bodyPr/>
          <a:lstStyle/>
          <a:p>
            <a:fld id="{114B59FA-7601-8941-8430-2EF1BE1357D4}" type="slidenum">
              <a:rPr lang="en-US" smtClean="0"/>
              <a:t>‹#›</a:t>
            </a:fld>
            <a:endParaRPr lang="en-US"/>
          </a:p>
        </p:txBody>
      </p:sp>
    </p:spTree>
    <p:extLst>
      <p:ext uri="{BB962C8B-B14F-4D97-AF65-F5344CB8AC3E}">
        <p14:creationId xmlns:p14="http://schemas.microsoft.com/office/powerpoint/2010/main" val="21625585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6824C-3D0F-D146-ABFE-1504ACC13D93}"/>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C3F2975-87AF-C242-8962-4F335DF89B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88064650-A515-5248-B3E9-ABF043916CFE}"/>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28602076-0F65-E848-B424-D9AB5F7FCC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0E02D935-FC2B-584A-A7D3-83AFAE13B137}"/>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A94BB5A6-F177-DD43-8FED-1926FC08A57B}"/>
              </a:ext>
            </a:extLst>
          </p:cNvPr>
          <p:cNvSpPr>
            <a:spLocks noGrp="1"/>
          </p:cNvSpPr>
          <p:nvPr>
            <p:ph type="dt" sz="half" idx="10"/>
          </p:nvPr>
        </p:nvSpPr>
        <p:spPr/>
        <p:txBody>
          <a:bodyPr/>
          <a:lstStyle/>
          <a:p>
            <a:fld id="{2BF185F3-44F4-1545-8016-A6653B238627}" type="datetimeFigureOut">
              <a:rPr lang="en-US" smtClean="0"/>
              <a:t>1/18/21</a:t>
            </a:fld>
            <a:endParaRPr lang="en-US"/>
          </a:p>
        </p:txBody>
      </p:sp>
      <p:sp>
        <p:nvSpPr>
          <p:cNvPr id="8" name="Footer Placeholder 7">
            <a:extLst>
              <a:ext uri="{FF2B5EF4-FFF2-40B4-BE49-F238E27FC236}">
                <a16:creationId xmlns:a16="http://schemas.microsoft.com/office/drawing/2014/main" id="{9E806113-B072-8846-AA89-AB45B36719B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1466E3D-ECCA-2343-8B24-F361109FCFAA}"/>
              </a:ext>
            </a:extLst>
          </p:cNvPr>
          <p:cNvSpPr>
            <a:spLocks noGrp="1"/>
          </p:cNvSpPr>
          <p:nvPr>
            <p:ph type="sldNum" sz="quarter" idx="12"/>
          </p:nvPr>
        </p:nvSpPr>
        <p:spPr/>
        <p:txBody>
          <a:bodyPr/>
          <a:lstStyle/>
          <a:p>
            <a:fld id="{114B59FA-7601-8941-8430-2EF1BE1357D4}" type="slidenum">
              <a:rPr lang="en-US" smtClean="0"/>
              <a:t>‹#›</a:t>
            </a:fld>
            <a:endParaRPr lang="en-US"/>
          </a:p>
        </p:txBody>
      </p:sp>
    </p:spTree>
    <p:extLst>
      <p:ext uri="{BB962C8B-B14F-4D97-AF65-F5344CB8AC3E}">
        <p14:creationId xmlns:p14="http://schemas.microsoft.com/office/powerpoint/2010/main" val="13498108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268F5-C34F-7943-BE20-737C9A29A309}"/>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40D8274-DB62-0948-9BFE-0C4BE07740B0}"/>
              </a:ext>
            </a:extLst>
          </p:cNvPr>
          <p:cNvSpPr>
            <a:spLocks noGrp="1"/>
          </p:cNvSpPr>
          <p:nvPr>
            <p:ph type="dt" sz="half" idx="10"/>
          </p:nvPr>
        </p:nvSpPr>
        <p:spPr/>
        <p:txBody>
          <a:bodyPr/>
          <a:lstStyle/>
          <a:p>
            <a:fld id="{2BF185F3-44F4-1545-8016-A6653B238627}" type="datetimeFigureOut">
              <a:rPr lang="en-US" smtClean="0"/>
              <a:t>1/18/21</a:t>
            </a:fld>
            <a:endParaRPr lang="en-US"/>
          </a:p>
        </p:txBody>
      </p:sp>
      <p:sp>
        <p:nvSpPr>
          <p:cNvPr id="4" name="Footer Placeholder 3">
            <a:extLst>
              <a:ext uri="{FF2B5EF4-FFF2-40B4-BE49-F238E27FC236}">
                <a16:creationId xmlns:a16="http://schemas.microsoft.com/office/drawing/2014/main" id="{A31FC205-15CF-954A-8C10-A284AB5F9EA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8FB4DFA-E6C2-D148-837B-A07D46FA2A47}"/>
              </a:ext>
            </a:extLst>
          </p:cNvPr>
          <p:cNvSpPr>
            <a:spLocks noGrp="1"/>
          </p:cNvSpPr>
          <p:nvPr>
            <p:ph type="sldNum" sz="quarter" idx="12"/>
          </p:nvPr>
        </p:nvSpPr>
        <p:spPr/>
        <p:txBody>
          <a:bodyPr/>
          <a:lstStyle/>
          <a:p>
            <a:fld id="{114B59FA-7601-8941-8430-2EF1BE1357D4}" type="slidenum">
              <a:rPr lang="en-US" smtClean="0"/>
              <a:t>‹#›</a:t>
            </a:fld>
            <a:endParaRPr lang="en-US"/>
          </a:p>
        </p:txBody>
      </p:sp>
    </p:spTree>
    <p:extLst>
      <p:ext uri="{BB962C8B-B14F-4D97-AF65-F5344CB8AC3E}">
        <p14:creationId xmlns:p14="http://schemas.microsoft.com/office/powerpoint/2010/main" val="6957205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6D9F46-4AD7-2C40-960A-92092D4F8ABE}"/>
              </a:ext>
            </a:extLst>
          </p:cNvPr>
          <p:cNvSpPr>
            <a:spLocks noGrp="1"/>
          </p:cNvSpPr>
          <p:nvPr>
            <p:ph type="dt" sz="half" idx="10"/>
          </p:nvPr>
        </p:nvSpPr>
        <p:spPr/>
        <p:txBody>
          <a:bodyPr/>
          <a:lstStyle/>
          <a:p>
            <a:fld id="{2BF185F3-44F4-1545-8016-A6653B238627}" type="datetimeFigureOut">
              <a:rPr lang="en-US" smtClean="0"/>
              <a:t>1/18/21</a:t>
            </a:fld>
            <a:endParaRPr lang="en-US"/>
          </a:p>
        </p:txBody>
      </p:sp>
      <p:sp>
        <p:nvSpPr>
          <p:cNvPr id="3" name="Footer Placeholder 2">
            <a:extLst>
              <a:ext uri="{FF2B5EF4-FFF2-40B4-BE49-F238E27FC236}">
                <a16:creationId xmlns:a16="http://schemas.microsoft.com/office/drawing/2014/main" id="{3C9BEF88-FB41-5940-8907-A21AC3A590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F6CE72C-DD44-444B-AD16-FFFAC51C3AAF}"/>
              </a:ext>
            </a:extLst>
          </p:cNvPr>
          <p:cNvSpPr>
            <a:spLocks noGrp="1"/>
          </p:cNvSpPr>
          <p:nvPr>
            <p:ph type="sldNum" sz="quarter" idx="12"/>
          </p:nvPr>
        </p:nvSpPr>
        <p:spPr/>
        <p:txBody>
          <a:bodyPr/>
          <a:lstStyle/>
          <a:p>
            <a:fld id="{114B59FA-7601-8941-8430-2EF1BE1357D4}" type="slidenum">
              <a:rPr lang="en-US" smtClean="0"/>
              <a:t>‹#›</a:t>
            </a:fld>
            <a:endParaRPr lang="en-US"/>
          </a:p>
        </p:txBody>
      </p:sp>
    </p:spTree>
    <p:extLst>
      <p:ext uri="{BB962C8B-B14F-4D97-AF65-F5344CB8AC3E}">
        <p14:creationId xmlns:p14="http://schemas.microsoft.com/office/powerpoint/2010/main" val="29060265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3863C-4F5B-3941-BF3F-8B71146E25A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EC173CC-0DFE-7B4B-8A6B-EB6B0C5DED1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71CBCC31-FCA1-B144-BC45-6EFCB26EC4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7BC8AAB-A2B4-1740-85D1-2049D0C51578}"/>
              </a:ext>
            </a:extLst>
          </p:cNvPr>
          <p:cNvSpPr>
            <a:spLocks noGrp="1"/>
          </p:cNvSpPr>
          <p:nvPr>
            <p:ph type="dt" sz="half" idx="10"/>
          </p:nvPr>
        </p:nvSpPr>
        <p:spPr/>
        <p:txBody>
          <a:bodyPr/>
          <a:lstStyle/>
          <a:p>
            <a:fld id="{2BF185F3-44F4-1545-8016-A6653B238627}" type="datetimeFigureOut">
              <a:rPr lang="en-US" smtClean="0"/>
              <a:t>1/18/21</a:t>
            </a:fld>
            <a:endParaRPr lang="en-US"/>
          </a:p>
        </p:txBody>
      </p:sp>
      <p:sp>
        <p:nvSpPr>
          <p:cNvPr id="6" name="Footer Placeholder 5">
            <a:extLst>
              <a:ext uri="{FF2B5EF4-FFF2-40B4-BE49-F238E27FC236}">
                <a16:creationId xmlns:a16="http://schemas.microsoft.com/office/drawing/2014/main" id="{0A026FCE-FCEC-8248-97FF-4866292172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E8FEF1-EEBF-9B4E-BCD3-772DD3596C0F}"/>
              </a:ext>
            </a:extLst>
          </p:cNvPr>
          <p:cNvSpPr>
            <a:spLocks noGrp="1"/>
          </p:cNvSpPr>
          <p:nvPr>
            <p:ph type="sldNum" sz="quarter" idx="12"/>
          </p:nvPr>
        </p:nvSpPr>
        <p:spPr/>
        <p:txBody>
          <a:bodyPr/>
          <a:lstStyle/>
          <a:p>
            <a:fld id="{114B59FA-7601-8941-8430-2EF1BE1357D4}" type="slidenum">
              <a:rPr lang="en-US" smtClean="0"/>
              <a:t>‹#›</a:t>
            </a:fld>
            <a:endParaRPr lang="en-US"/>
          </a:p>
        </p:txBody>
      </p:sp>
    </p:spTree>
    <p:extLst>
      <p:ext uri="{BB962C8B-B14F-4D97-AF65-F5344CB8AC3E}">
        <p14:creationId xmlns:p14="http://schemas.microsoft.com/office/powerpoint/2010/main" val="35096035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012F3-5F8E-8144-9354-E1F968BCD0D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6C210D18-81F9-4A49-968B-BDC7275DA9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DA5D35B-8579-3E4B-94A6-F8C776010C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1E9198B-B420-484E-98A3-9BA862C640E6}"/>
              </a:ext>
            </a:extLst>
          </p:cNvPr>
          <p:cNvSpPr>
            <a:spLocks noGrp="1"/>
          </p:cNvSpPr>
          <p:nvPr>
            <p:ph type="dt" sz="half" idx="10"/>
          </p:nvPr>
        </p:nvSpPr>
        <p:spPr/>
        <p:txBody>
          <a:bodyPr/>
          <a:lstStyle/>
          <a:p>
            <a:fld id="{2BF185F3-44F4-1545-8016-A6653B238627}" type="datetimeFigureOut">
              <a:rPr lang="en-US" smtClean="0"/>
              <a:t>1/18/21</a:t>
            </a:fld>
            <a:endParaRPr lang="en-US"/>
          </a:p>
        </p:txBody>
      </p:sp>
      <p:sp>
        <p:nvSpPr>
          <p:cNvPr id="6" name="Footer Placeholder 5">
            <a:extLst>
              <a:ext uri="{FF2B5EF4-FFF2-40B4-BE49-F238E27FC236}">
                <a16:creationId xmlns:a16="http://schemas.microsoft.com/office/drawing/2014/main" id="{3D239883-9399-5246-BED9-965FFB2442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ECD795-E325-2849-8201-A17247FB9833}"/>
              </a:ext>
            </a:extLst>
          </p:cNvPr>
          <p:cNvSpPr>
            <a:spLocks noGrp="1"/>
          </p:cNvSpPr>
          <p:nvPr>
            <p:ph type="sldNum" sz="quarter" idx="12"/>
          </p:nvPr>
        </p:nvSpPr>
        <p:spPr/>
        <p:txBody>
          <a:bodyPr/>
          <a:lstStyle/>
          <a:p>
            <a:fld id="{114B59FA-7601-8941-8430-2EF1BE1357D4}" type="slidenum">
              <a:rPr lang="en-US" smtClean="0"/>
              <a:t>‹#›</a:t>
            </a:fld>
            <a:endParaRPr lang="en-US"/>
          </a:p>
        </p:txBody>
      </p:sp>
    </p:spTree>
    <p:extLst>
      <p:ext uri="{BB962C8B-B14F-4D97-AF65-F5344CB8AC3E}">
        <p14:creationId xmlns:p14="http://schemas.microsoft.com/office/powerpoint/2010/main" val="26919040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D5922DF-AB00-FC41-9600-947404C4C4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47BF5E2-587A-5344-818D-5B2C46BB69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F2D9875-DCDC-274E-A184-82EF77F7D6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F185F3-44F4-1545-8016-A6653B238627}" type="datetimeFigureOut">
              <a:rPr lang="en-US" smtClean="0"/>
              <a:t>1/18/21</a:t>
            </a:fld>
            <a:endParaRPr lang="en-US"/>
          </a:p>
        </p:txBody>
      </p:sp>
      <p:sp>
        <p:nvSpPr>
          <p:cNvPr id="5" name="Footer Placeholder 4">
            <a:extLst>
              <a:ext uri="{FF2B5EF4-FFF2-40B4-BE49-F238E27FC236}">
                <a16:creationId xmlns:a16="http://schemas.microsoft.com/office/drawing/2014/main" id="{66D18A69-5632-DB4E-B9B9-BE16753ED4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1D431AA-B683-4642-B1B3-CC45A8FC2C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4B59FA-7601-8941-8430-2EF1BE1357D4}" type="slidenum">
              <a:rPr lang="en-US" smtClean="0"/>
              <a:t>‹#›</a:t>
            </a:fld>
            <a:endParaRPr lang="en-US"/>
          </a:p>
        </p:txBody>
      </p:sp>
    </p:spTree>
    <p:extLst>
      <p:ext uri="{BB962C8B-B14F-4D97-AF65-F5344CB8AC3E}">
        <p14:creationId xmlns:p14="http://schemas.microsoft.com/office/powerpoint/2010/main" val="29041612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CD2BF86-DFF2-F649-80BA-F8432A5B999D}"/>
              </a:ext>
            </a:extLst>
          </p:cNvPr>
          <p:cNvPicPr>
            <a:picLocks noChangeAspect="1"/>
          </p:cNvPicPr>
          <p:nvPr/>
        </p:nvPicPr>
        <p:blipFill>
          <a:blip r:embed="rId2"/>
          <a:stretch>
            <a:fillRect/>
          </a:stretch>
        </p:blipFill>
        <p:spPr>
          <a:xfrm>
            <a:off x="337820" y="1923565"/>
            <a:ext cx="2954020" cy="1951690"/>
          </a:xfrm>
          <a:prstGeom prst="rect">
            <a:avLst/>
          </a:prstGeom>
        </p:spPr>
      </p:pic>
      <p:pic>
        <p:nvPicPr>
          <p:cNvPr id="5" name="Picture 4">
            <a:extLst>
              <a:ext uri="{FF2B5EF4-FFF2-40B4-BE49-F238E27FC236}">
                <a16:creationId xmlns:a16="http://schemas.microsoft.com/office/drawing/2014/main" id="{181859C4-3C3D-474B-82E1-4C031112ED16}"/>
              </a:ext>
            </a:extLst>
          </p:cNvPr>
          <p:cNvPicPr>
            <a:picLocks noChangeAspect="1"/>
          </p:cNvPicPr>
          <p:nvPr/>
        </p:nvPicPr>
        <p:blipFill>
          <a:blip r:embed="rId3"/>
          <a:stretch>
            <a:fillRect/>
          </a:stretch>
        </p:blipFill>
        <p:spPr>
          <a:xfrm>
            <a:off x="7188200" y="417045"/>
            <a:ext cx="3213100" cy="2209800"/>
          </a:xfrm>
          <a:prstGeom prst="rect">
            <a:avLst/>
          </a:prstGeom>
        </p:spPr>
      </p:pic>
      <p:pic>
        <p:nvPicPr>
          <p:cNvPr id="6" name="Picture 5">
            <a:extLst>
              <a:ext uri="{FF2B5EF4-FFF2-40B4-BE49-F238E27FC236}">
                <a16:creationId xmlns:a16="http://schemas.microsoft.com/office/drawing/2014/main" id="{C596113A-ACB3-044E-A391-15514534539F}"/>
              </a:ext>
            </a:extLst>
          </p:cNvPr>
          <p:cNvPicPr>
            <a:picLocks noChangeAspect="1"/>
          </p:cNvPicPr>
          <p:nvPr/>
        </p:nvPicPr>
        <p:blipFill>
          <a:blip r:embed="rId4"/>
          <a:stretch>
            <a:fillRect/>
          </a:stretch>
        </p:blipFill>
        <p:spPr>
          <a:xfrm>
            <a:off x="337820" y="4165600"/>
            <a:ext cx="3644900" cy="2070100"/>
          </a:xfrm>
          <a:prstGeom prst="rect">
            <a:avLst/>
          </a:prstGeom>
        </p:spPr>
      </p:pic>
      <p:pic>
        <p:nvPicPr>
          <p:cNvPr id="7" name="Picture 6">
            <a:extLst>
              <a:ext uri="{FF2B5EF4-FFF2-40B4-BE49-F238E27FC236}">
                <a16:creationId xmlns:a16="http://schemas.microsoft.com/office/drawing/2014/main" id="{D4A207A5-BEA1-FF46-8C85-824A2E6A6EFE}"/>
              </a:ext>
            </a:extLst>
          </p:cNvPr>
          <p:cNvPicPr>
            <a:picLocks noChangeAspect="1"/>
          </p:cNvPicPr>
          <p:nvPr/>
        </p:nvPicPr>
        <p:blipFill>
          <a:blip r:embed="rId5"/>
          <a:stretch>
            <a:fillRect/>
          </a:stretch>
        </p:blipFill>
        <p:spPr>
          <a:xfrm>
            <a:off x="8285480" y="4489450"/>
            <a:ext cx="3568700" cy="2095500"/>
          </a:xfrm>
          <a:prstGeom prst="rect">
            <a:avLst/>
          </a:prstGeom>
        </p:spPr>
      </p:pic>
      <p:pic>
        <p:nvPicPr>
          <p:cNvPr id="8" name="Picture 7">
            <a:extLst>
              <a:ext uri="{FF2B5EF4-FFF2-40B4-BE49-F238E27FC236}">
                <a16:creationId xmlns:a16="http://schemas.microsoft.com/office/drawing/2014/main" id="{586EB2E6-6DE1-F740-B690-1811AB8F55CC}"/>
              </a:ext>
            </a:extLst>
          </p:cNvPr>
          <p:cNvPicPr>
            <a:picLocks noChangeAspect="1"/>
          </p:cNvPicPr>
          <p:nvPr/>
        </p:nvPicPr>
        <p:blipFill>
          <a:blip r:embed="rId6"/>
          <a:stretch>
            <a:fillRect/>
          </a:stretch>
        </p:blipFill>
        <p:spPr>
          <a:xfrm>
            <a:off x="9174480" y="2006600"/>
            <a:ext cx="2679700" cy="2159000"/>
          </a:xfrm>
          <a:prstGeom prst="rect">
            <a:avLst/>
          </a:prstGeom>
        </p:spPr>
      </p:pic>
      <p:pic>
        <p:nvPicPr>
          <p:cNvPr id="9" name="Picture 8">
            <a:extLst>
              <a:ext uri="{FF2B5EF4-FFF2-40B4-BE49-F238E27FC236}">
                <a16:creationId xmlns:a16="http://schemas.microsoft.com/office/drawing/2014/main" id="{9E642717-7C53-BD40-8C1A-BFD5E45A349C}"/>
              </a:ext>
            </a:extLst>
          </p:cNvPr>
          <p:cNvPicPr>
            <a:picLocks noChangeAspect="1"/>
          </p:cNvPicPr>
          <p:nvPr/>
        </p:nvPicPr>
        <p:blipFill>
          <a:blip r:embed="rId7"/>
          <a:stretch>
            <a:fillRect/>
          </a:stretch>
        </p:blipFill>
        <p:spPr>
          <a:xfrm>
            <a:off x="4629150" y="4489450"/>
            <a:ext cx="2933700" cy="2146300"/>
          </a:xfrm>
          <a:prstGeom prst="rect">
            <a:avLst/>
          </a:prstGeom>
        </p:spPr>
      </p:pic>
      <p:pic>
        <p:nvPicPr>
          <p:cNvPr id="10" name="Picture 9">
            <a:extLst>
              <a:ext uri="{FF2B5EF4-FFF2-40B4-BE49-F238E27FC236}">
                <a16:creationId xmlns:a16="http://schemas.microsoft.com/office/drawing/2014/main" id="{37F14A90-5918-594B-9BB2-55A2A9FE9F51}"/>
              </a:ext>
            </a:extLst>
          </p:cNvPr>
          <p:cNvPicPr>
            <a:picLocks noChangeAspect="1"/>
          </p:cNvPicPr>
          <p:nvPr/>
        </p:nvPicPr>
        <p:blipFill>
          <a:blip r:embed="rId8"/>
          <a:stretch>
            <a:fillRect/>
          </a:stretch>
        </p:blipFill>
        <p:spPr>
          <a:xfrm>
            <a:off x="4373882" y="2702410"/>
            <a:ext cx="3835400" cy="1473200"/>
          </a:xfrm>
          <a:prstGeom prst="rect">
            <a:avLst/>
          </a:prstGeom>
        </p:spPr>
      </p:pic>
      <p:sp>
        <p:nvSpPr>
          <p:cNvPr id="11" name="TextBox 10">
            <a:extLst>
              <a:ext uri="{FF2B5EF4-FFF2-40B4-BE49-F238E27FC236}">
                <a16:creationId xmlns:a16="http://schemas.microsoft.com/office/drawing/2014/main" id="{5F47F2D6-2243-D847-A2F5-C86F6C2DE224}"/>
              </a:ext>
            </a:extLst>
          </p:cNvPr>
          <p:cNvSpPr txBox="1"/>
          <p:nvPr/>
        </p:nvSpPr>
        <p:spPr>
          <a:xfrm>
            <a:off x="1571624" y="417045"/>
            <a:ext cx="2411095" cy="461665"/>
          </a:xfrm>
          <a:prstGeom prst="rect">
            <a:avLst/>
          </a:prstGeom>
          <a:noFill/>
        </p:spPr>
        <p:txBody>
          <a:bodyPr wrap="square" rtlCol="0">
            <a:spAutoFit/>
          </a:bodyPr>
          <a:lstStyle/>
          <a:p>
            <a:r>
              <a:rPr lang="en-US" sz="2400" dirty="0"/>
              <a:t>Refugees</a:t>
            </a:r>
          </a:p>
        </p:txBody>
      </p:sp>
    </p:spTree>
    <p:extLst>
      <p:ext uri="{BB962C8B-B14F-4D97-AF65-F5344CB8AC3E}">
        <p14:creationId xmlns:p14="http://schemas.microsoft.com/office/powerpoint/2010/main" val="5408536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0510AA2D-B84F-1540-AC93-EC6DA33B28B7}"/>
              </a:ext>
            </a:extLst>
          </p:cNvPr>
          <p:cNvGraphicFramePr>
            <a:graphicFrameLocks noGrp="1"/>
          </p:cNvGraphicFramePr>
          <p:nvPr>
            <p:extLst>
              <p:ext uri="{D42A27DB-BD31-4B8C-83A1-F6EECF244321}">
                <p14:modId xmlns:p14="http://schemas.microsoft.com/office/powerpoint/2010/main" val="1841889980"/>
              </p:ext>
            </p:extLst>
          </p:nvPr>
        </p:nvGraphicFramePr>
        <p:xfrm>
          <a:off x="1346200" y="2022686"/>
          <a:ext cx="8128000" cy="3383280"/>
        </p:xfrm>
        <a:graphic>
          <a:graphicData uri="http://schemas.openxmlformats.org/drawingml/2006/table">
            <a:tbl>
              <a:tblPr firstRow="1" bandRow="1">
                <a:tableStyleId>{5C22544A-7EE6-4342-B048-85BDC9FD1C3A}</a:tableStyleId>
              </a:tblPr>
              <a:tblGrid>
                <a:gridCol w="1991360">
                  <a:extLst>
                    <a:ext uri="{9D8B030D-6E8A-4147-A177-3AD203B41FA5}">
                      <a16:colId xmlns:a16="http://schemas.microsoft.com/office/drawing/2014/main" val="3020541159"/>
                    </a:ext>
                  </a:extLst>
                </a:gridCol>
                <a:gridCol w="6136640">
                  <a:extLst>
                    <a:ext uri="{9D8B030D-6E8A-4147-A177-3AD203B41FA5}">
                      <a16:colId xmlns:a16="http://schemas.microsoft.com/office/drawing/2014/main" val="1735345477"/>
                    </a:ext>
                  </a:extLst>
                </a:gridCol>
              </a:tblGrid>
              <a:tr h="370840">
                <a:tc>
                  <a:txBody>
                    <a:bodyPr/>
                    <a:lstStyle/>
                    <a:p>
                      <a:pPr marL="0" algn="l" defTabSz="914400" rtl="0" eaLnBrk="1" latinLnBrk="0" hangingPunct="1"/>
                      <a:r>
                        <a:rPr lang="en-US" sz="1800" kern="1200" dirty="0">
                          <a:solidFill>
                            <a:schemeClr val="dk1"/>
                          </a:solidFill>
                          <a:latin typeface="+mn-lt"/>
                          <a:ea typeface="+mn-ea"/>
                          <a:cs typeface="+mn-cs"/>
                        </a:rPr>
                        <a:t>Asylum Seeker</a:t>
                      </a:r>
                    </a:p>
                  </a:txBody>
                  <a:tcPr/>
                </a:tc>
                <a:tc>
                  <a:txBody>
                    <a:bodyPr/>
                    <a:lstStyle/>
                    <a:p>
                      <a:pPr marL="0" algn="l" defTabSz="914400" rtl="0" eaLnBrk="1" latinLnBrk="0" hangingPunct="1"/>
                      <a:r>
                        <a:rPr lang="en-US" sz="1800" kern="1200" dirty="0">
                          <a:solidFill>
                            <a:schemeClr val="dk1"/>
                          </a:solidFill>
                          <a:latin typeface="+mn-lt"/>
                          <a:ea typeface="+mn-ea"/>
                          <a:cs typeface="+mn-cs"/>
                        </a:rPr>
                        <a:t>Someone who leaves their homeland to go to another country because they don’t feel safe in their own country. They stay in the new country while the government decide if they have a genuine claim.</a:t>
                      </a:r>
                    </a:p>
                  </a:txBody>
                  <a:tcPr/>
                </a:tc>
                <a:extLst>
                  <a:ext uri="{0D108BD9-81ED-4DB2-BD59-A6C34878D82A}">
                    <a16:rowId xmlns:a16="http://schemas.microsoft.com/office/drawing/2014/main" val="4227752587"/>
                  </a:ext>
                </a:extLst>
              </a:tr>
              <a:tr h="370840">
                <a:tc>
                  <a:txBody>
                    <a:bodyPr/>
                    <a:lstStyle/>
                    <a:p>
                      <a:r>
                        <a:rPr lang="en-US" dirty="0"/>
                        <a:t>Refugee</a:t>
                      </a:r>
                    </a:p>
                  </a:txBody>
                  <a:tcPr/>
                </a:tc>
                <a:tc>
                  <a:txBody>
                    <a:bodyPr/>
                    <a:lstStyle/>
                    <a:p>
                      <a:r>
                        <a:rPr lang="en-US" dirty="0"/>
                        <a:t>Someone who has proven to the government of their new country that they cannot return home so they are allowed to stay forever.</a:t>
                      </a:r>
                    </a:p>
                  </a:txBody>
                  <a:tcPr/>
                </a:tc>
                <a:extLst>
                  <a:ext uri="{0D108BD9-81ED-4DB2-BD59-A6C34878D82A}">
                    <a16:rowId xmlns:a16="http://schemas.microsoft.com/office/drawing/2014/main" val="3831948485"/>
                  </a:ext>
                </a:extLst>
              </a:tr>
              <a:tr h="370840">
                <a:tc>
                  <a:txBody>
                    <a:bodyPr/>
                    <a:lstStyle/>
                    <a:p>
                      <a:pPr marL="0" algn="l" defTabSz="914400" rtl="0" eaLnBrk="1" latinLnBrk="0" hangingPunct="1"/>
                      <a:r>
                        <a:rPr lang="en-US" sz="1800" kern="1200" dirty="0">
                          <a:solidFill>
                            <a:schemeClr val="dk1"/>
                          </a:solidFill>
                          <a:latin typeface="+mn-lt"/>
                          <a:ea typeface="+mn-ea"/>
                          <a:cs typeface="+mn-cs"/>
                        </a:rPr>
                        <a:t>Migrant</a:t>
                      </a:r>
                    </a:p>
                  </a:txBody>
                  <a:tcPr/>
                </a:tc>
                <a:tc>
                  <a:txBody>
                    <a:bodyPr/>
                    <a:lstStyle/>
                    <a:p>
                      <a:pPr marL="0" algn="l" defTabSz="914400" rtl="0" eaLnBrk="1" latinLnBrk="0" hangingPunct="1"/>
                      <a:r>
                        <a:rPr lang="en-US" sz="1800" kern="1200" dirty="0">
                          <a:solidFill>
                            <a:schemeClr val="dk1"/>
                          </a:solidFill>
                          <a:latin typeface="+mn-lt"/>
                          <a:ea typeface="+mn-ea"/>
                          <a:cs typeface="+mn-cs"/>
                        </a:rPr>
                        <a:t>Someone how has left their home to go to new places to find a better or safer life.</a:t>
                      </a:r>
                    </a:p>
                  </a:txBody>
                  <a:tcPr/>
                </a:tc>
                <a:extLst>
                  <a:ext uri="{0D108BD9-81ED-4DB2-BD59-A6C34878D82A}">
                    <a16:rowId xmlns:a16="http://schemas.microsoft.com/office/drawing/2014/main" val="2287293174"/>
                  </a:ext>
                </a:extLst>
              </a:tr>
              <a:tr h="370840">
                <a:tc>
                  <a:txBody>
                    <a:bodyPr/>
                    <a:lstStyle/>
                    <a:p>
                      <a:r>
                        <a:rPr lang="en-US" dirty="0"/>
                        <a:t>Persecution</a:t>
                      </a:r>
                    </a:p>
                  </a:txBody>
                  <a:tcPr/>
                </a:tc>
                <a:tc>
                  <a:txBody>
                    <a:bodyPr/>
                    <a:lstStyle/>
                    <a:p>
                      <a:r>
                        <a:rPr lang="en-US" dirty="0"/>
                        <a:t>Mistreating a person because of who they are and/or what they </a:t>
                      </a:r>
                      <a:r>
                        <a:rPr lang="en-US" sz="1800" kern="1200" dirty="0">
                          <a:solidFill>
                            <a:schemeClr val="dk1"/>
                          </a:solidFill>
                          <a:latin typeface="+mn-lt"/>
                          <a:ea typeface="+mn-ea"/>
                          <a:cs typeface="+mn-cs"/>
                        </a:rPr>
                        <a:t>believe</a:t>
                      </a:r>
                      <a:r>
                        <a:rPr lang="en-US" dirty="0"/>
                        <a:t>. This could be their race, religion, political belief.</a:t>
                      </a:r>
                    </a:p>
                  </a:txBody>
                  <a:tcPr/>
                </a:tc>
                <a:extLst>
                  <a:ext uri="{0D108BD9-81ED-4DB2-BD59-A6C34878D82A}">
                    <a16:rowId xmlns:a16="http://schemas.microsoft.com/office/drawing/2014/main" val="3950215079"/>
                  </a:ext>
                </a:extLst>
              </a:tr>
            </a:tbl>
          </a:graphicData>
        </a:graphic>
      </p:graphicFrame>
    </p:spTree>
    <p:extLst>
      <p:ext uri="{BB962C8B-B14F-4D97-AF65-F5344CB8AC3E}">
        <p14:creationId xmlns:p14="http://schemas.microsoft.com/office/powerpoint/2010/main" val="4784029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CC6921-4036-CF49-88F4-3CC4D8BEFB95}"/>
              </a:ext>
            </a:extLst>
          </p:cNvPr>
          <p:cNvSpPr txBox="1"/>
          <p:nvPr/>
        </p:nvSpPr>
        <p:spPr>
          <a:xfrm>
            <a:off x="691514" y="670798"/>
            <a:ext cx="4726306" cy="369332"/>
          </a:xfrm>
          <a:prstGeom prst="rect">
            <a:avLst/>
          </a:prstGeom>
          <a:noFill/>
        </p:spPr>
        <p:txBody>
          <a:bodyPr wrap="square" rtlCol="0">
            <a:spAutoFit/>
          </a:bodyPr>
          <a:lstStyle/>
          <a:p>
            <a:r>
              <a:rPr lang="en-US" dirty="0">
                <a:latin typeface="Comic Sans MS" panose="030F0902030302020204" pitchFamily="66" charset="0"/>
              </a:rPr>
              <a:t>Why do people become refugees?</a:t>
            </a:r>
          </a:p>
        </p:txBody>
      </p:sp>
      <p:pic>
        <p:nvPicPr>
          <p:cNvPr id="3" name="Picture 2">
            <a:extLst>
              <a:ext uri="{FF2B5EF4-FFF2-40B4-BE49-F238E27FC236}">
                <a16:creationId xmlns:a16="http://schemas.microsoft.com/office/drawing/2014/main" id="{A1E39C58-D233-2E4E-B754-ADD338251443}"/>
              </a:ext>
            </a:extLst>
          </p:cNvPr>
          <p:cNvPicPr>
            <a:picLocks noChangeAspect="1"/>
          </p:cNvPicPr>
          <p:nvPr/>
        </p:nvPicPr>
        <p:blipFill>
          <a:blip r:embed="rId2"/>
          <a:stretch>
            <a:fillRect/>
          </a:stretch>
        </p:blipFill>
        <p:spPr>
          <a:xfrm>
            <a:off x="8641080" y="421640"/>
            <a:ext cx="3048000" cy="2082800"/>
          </a:xfrm>
          <a:prstGeom prst="rect">
            <a:avLst/>
          </a:prstGeom>
        </p:spPr>
      </p:pic>
      <p:sp>
        <p:nvSpPr>
          <p:cNvPr id="4" name="TextBox 3">
            <a:extLst>
              <a:ext uri="{FF2B5EF4-FFF2-40B4-BE49-F238E27FC236}">
                <a16:creationId xmlns:a16="http://schemas.microsoft.com/office/drawing/2014/main" id="{DEBEE60A-8B07-8749-A423-6FFDF185611A}"/>
              </a:ext>
            </a:extLst>
          </p:cNvPr>
          <p:cNvSpPr txBox="1"/>
          <p:nvPr/>
        </p:nvSpPr>
        <p:spPr>
          <a:xfrm>
            <a:off x="691514" y="1463040"/>
            <a:ext cx="1845945" cy="369332"/>
          </a:xfrm>
          <a:prstGeom prst="rect">
            <a:avLst/>
          </a:prstGeom>
          <a:noFill/>
        </p:spPr>
        <p:txBody>
          <a:bodyPr wrap="square" rtlCol="0">
            <a:spAutoFit/>
          </a:bodyPr>
          <a:lstStyle/>
          <a:p>
            <a:r>
              <a:rPr lang="en-US" b="1" dirty="0">
                <a:latin typeface="Comic Sans MS" panose="030F0902030302020204" pitchFamily="66" charset="0"/>
              </a:rPr>
              <a:t>Push Factors</a:t>
            </a:r>
          </a:p>
        </p:txBody>
      </p:sp>
      <p:sp>
        <p:nvSpPr>
          <p:cNvPr id="5" name="TextBox 4">
            <a:extLst>
              <a:ext uri="{FF2B5EF4-FFF2-40B4-BE49-F238E27FC236}">
                <a16:creationId xmlns:a16="http://schemas.microsoft.com/office/drawing/2014/main" id="{298862B8-1615-DF4A-B5C4-4A40F1E46A9C}"/>
              </a:ext>
            </a:extLst>
          </p:cNvPr>
          <p:cNvSpPr txBox="1"/>
          <p:nvPr/>
        </p:nvSpPr>
        <p:spPr>
          <a:xfrm>
            <a:off x="4974908" y="1463040"/>
            <a:ext cx="1845945" cy="369332"/>
          </a:xfrm>
          <a:prstGeom prst="rect">
            <a:avLst/>
          </a:prstGeom>
          <a:noFill/>
        </p:spPr>
        <p:txBody>
          <a:bodyPr wrap="square" rtlCol="0">
            <a:spAutoFit/>
          </a:bodyPr>
          <a:lstStyle/>
          <a:p>
            <a:r>
              <a:rPr lang="en-US" b="1" dirty="0">
                <a:latin typeface="Comic Sans MS" panose="030F0902030302020204" pitchFamily="66" charset="0"/>
              </a:rPr>
              <a:t>Pull Factors</a:t>
            </a:r>
          </a:p>
        </p:txBody>
      </p:sp>
      <p:sp>
        <p:nvSpPr>
          <p:cNvPr id="6" name="TextBox 5">
            <a:extLst>
              <a:ext uri="{FF2B5EF4-FFF2-40B4-BE49-F238E27FC236}">
                <a16:creationId xmlns:a16="http://schemas.microsoft.com/office/drawing/2014/main" id="{C0D0329C-144E-4947-8782-4953AA56D76F}"/>
              </a:ext>
            </a:extLst>
          </p:cNvPr>
          <p:cNvSpPr txBox="1"/>
          <p:nvPr/>
        </p:nvSpPr>
        <p:spPr>
          <a:xfrm>
            <a:off x="691513" y="2135108"/>
            <a:ext cx="2463167" cy="2585323"/>
          </a:xfrm>
          <a:prstGeom prst="rect">
            <a:avLst/>
          </a:prstGeom>
          <a:noFill/>
        </p:spPr>
        <p:txBody>
          <a:bodyPr wrap="square" rtlCol="0">
            <a:spAutoFit/>
          </a:bodyPr>
          <a:lstStyle/>
          <a:p>
            <a:r>
              <a:rPr lang="en-US" dirty="0">
                <a:latin typeface="Comic Sans MS" panose="030F0902030302020204" pitchFamily="66" charset="0"/>
              </a:rPr>
              <a:t>Poverty</a:t>
            </a:r>
          </a:p>
          <a:p>
            <a:r>
              <a:rPr lang="en-US" dirty="0">
                <a:latin typeface="Comic Sans MS" panose="030F0902030302020204" pitchFamily="66" charset="0"/>
              </a:rPr>
              <a:t>War</a:t>
            </a:r>
          </a:p>
          <a:p>
            <a:r>
              <a:rPr lang="en-US" dirty="0">
                <a:latin typeface="Comic Sans MS" panose="030F0902030302020204" pitchFamily="66" charset="0"/>
              </a:rPr>
              <a:t>Famine</a:t>
            </a:r>
          </a:p>
          <a:p>
            <a:r>
              <a:rPr lang="en-US" dirty="0">
                <a:latin typeface="Comic Sans MS" panose="030F0902030302020204" pitchFamily="66" charset="0"/>
              </a:rPr>
              <a:t>Drought</a:t>
            </a:r>
          </a:p>
          <a:p>
            <a:r>
              <a:rPr lang="en-US" dirty="0">
                <a:latin typeface="Comic Sans MS" panose="030F0902030302020204" pitchFamily="66" charset="0"/>
              </a:rPr>
              <a:t>Persecution</a:t>
            </a:r>
          </a:p>
          <a:p>
            <a:r>
              <a:rPr lang="en-US" dirty="0">
                <a:latin typeface="Comic Sans MS" panose="030F0902030302020204" pitchFamily="66" charset="0"/>
              </a:rPr>
              <a:t>Lack of education</a:t>
            </a:r>
          </a:p>
          <a:p>
            <a:r>
              <a:rPr lang="en-US" dirty="0">
                <a:latin typeface="Comic Sans MS" panose="030F0902030302020204" pitchFamily="66" charset="0"/>
              </a:rPr>
              <a:t>No jobs</a:t>
            </a:r>
          </a:p>
          <a:p>
            <a:r>
              <a:rPr lang="en-US" dirty="0">
                <a:latin typeface="Comic Sans MS" panose="030F0902030302020204" pitchFamily="66" charset="0"/>
              </a:rPr>
              <a:t>Corrupt leaders</a:t>
            </a:r>
          </a:p>
          <a:p>
            <a:r>
              <a:rPr lang="en-US" dirty="0">
                <a:latin typeface="Comic Sans MS" panose="030F0902030302020204" pitchFamily="66" charset="0"/>
              </a:rPr>
              <a:t>Lack of freedom</a:t>
            </a:r>
          </a:p>
        </p:txBody>
      </p:sp>
      <p:sp>
        <p:nvSpPr>
          <p:cNvPr id="7" name="TextBox 6">
            <a:extLst>
              <a:ext uri="{FF2B5EF4-FFF2-40B4-BE49-F238E27FC236}">
                <a16:creationId xmlns:a16="http://schemas.microsoft.com/office/drawing/2014/main" id="{1D2A1416-0854-CF4C-98D9-B921C28A2E82}"/>
              </a:ext>
            </a:extLst>
          </p:cNvPr>
          <p:cNvSpPr txBox="1"/>
          <p:nvPr/>
        </p:nvSpPr>
        <p:spPr>
          <a:xfrm>
            <a:off x="4974907" y="2070616"/>
            <a:ext cx="2843213" cy="2585323"/>
          </a:xfrm>
          <a:prstGeom prst="rect">
            <a:avLst/>
          </a:prstGeom>
          <a:noFill/>
        </p:spPr>
        <p:txBody>
          <a:bodyPr wrap="square" rtlCol="0">
            <a:spAutoFit/>
          </a:bodyPr>
          <a:lstStyle/>
          <a:p>
            <a:r>
              <a:rPr lang="en-US" dirty="0">
                <a:latin typeface="Comic Sans MS" panose="030F0902030302020204" pitchFamily="66" charset="0"/>
              </a:rPr>
              <a:t>Stable and safe home</a:t>
            </a:r>
          </a:p>
          <a:p>
            <a:r>
              <a:rPr lang="en-US" dirty="0">
                <a:latin typeface="Comic Sans MS" panose="030F0902030302020204" pitchFamily="66" charset="0"/>
              </a:rPr>
              <a:t>Freedom</a:t>
            </a:r>
          </a:p>
          <a:p>
            <a:r>
              <a:rPr lang="en-US" dirty="0">
                <a:latin typeface="Comic Sans MS" panose="030F0902030302020204" pitchFamily="66" charset="0"/>
              </a:rPr>
              <a:t>Fair leaders</a:t>
            </a:r>
          </a:p>
          <a:p>
            <a:r>
              <a:rPr lang="en-US" dirty="0">
                <a:latin typeface="Comic Sans MS" panose="030F0902030302020204" pitchFamily="66" charset="0"/>
              </a:rPr>
              <a:t>Education</a:t>
            </a:r>
          </a:p>
          <a:p>
            <a:r>
              <a:rPr lang="en-US" dirty="0">
                <a:latin typeface="Comic Sans MS" panose="030F0902030302020204" pitchFamily="66" charset="0"/>
              </a:rPr>
              <a:t>Medical care</a:t>
            </a:r>
          </a:p>
          <a:p>
            <a:r>
              <a:rPr lang="en-US" dirty="0">
                <a:latin typeface="Comic Sans MS" panose="030F0902030302020204" pitchFamily="66" charset="0"/>
              </a:rPr>
              <a:t>Family</a:t>
            </a:r>
          </a:p>
          <a:p>
            <a:r>
              <a:rPr lang="en-US" dirty="0">
                <a:latin typeface="Comic Sans MS" panose="030F0902030302020204" pitchFamily="66" charset="0"/>
              </a:rPr>
              <a:t>Better jobs</a:t>
            </a:r>
          </a:p>
          <a:p>
            <a:endParaRPr lang="en-US" dirty="0">
              <a:latin typeface="Comic Sans MS" panose="030F0902030302020204" pitchFamily="66" charset="0"/>
            </a:endParaRPr>
          </a:p>
          <a:p>
            <a:endParaRPr lang="en-US" dirty="0">
              <a:latin typeface="Comic Sans MS" panose="030F0902030302020204" pitchFamily="66" charset="0"/>
            </a:endParaRPr>
          </a:p>
        </p:txBody>
      </p:sp>
    </p:spTree>
    <p:extLst>
      <p:ext uri="{BB962C8B-B14F-4D97-AF65-F5344CB8AC3E}">
        <p14:creationId xmlns:p14="http://schemas.microsoft.com/office/powerpoint/2010/main" val="38228939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A576FD-C12B-FB40-9311-99D093E17684}"/>
              </a:ext>
            </a:extLst>
          </p:cNvPr>
          <p:cNvPicPr>
            <a:picLocks noChangeAspect="1"/>
          </p:cNvPicPr>
          <p:nvPr/>
        </p:nvPicPr>
        <p:blipFill>
          <a:blip r:embed="rId2"/>
          <a:stretch>
            <a:fillRect/>
          </a:stretch>
        </p:blipFill>
        <p:spPr>
          <a:xfrm>
            <a:off x="4463414" y="1200504"/>
            <a:ext cx="5891530" cy="4456992"/>
          </a:xfrm>
          <a:prstGeom prst="rect">
            <a:avLst/>
          </a:prstGeom>
        </p:spPr>
      </p:pic>
      <p:sp>
        <p:nvSpPr>
          <p:cNvPr id="5" name="TextBox 4">
            <a:extLst>
              <a:ext uri="{FF2B5EF4-FFF2-40B4-BE49-F238E27FC236}">
                <a16:creationId xmlns:a16="http://schemas.microsoft.com/office/drawing/2014/main" id="{0C03D696-FBE6-0F4A-B7CD-0E32F7570039}"/>
              </a:ext>
            </a:extLst>
          </p:cNvPr>
          <p:cNvSpPr txBox="1"/>
          <p:nvPr/>
        </p:nvSpPr>
        <p:spPr>
          <a:xfrm>
            <a:off x="520064" y="1200504"/>
            <a:ext cx="3457575" cy="4247317"/>
          </a:xfrm>
          <a:prstGeom prst="rect">
            <a:avLst/>
          </a:prstGeom>
          <a:noFill/>
        </p:spPr>
        <p:txBody>
          <a:bodyPr wrap="square" rtlCol="0">
            <a:spAutoFit/>
          </a:bodyPr>
          <a:lstStyle/>
          <a:p>
            <a:r>
              <a:rPr lang="en-US" b="1" dirty="0">
                <a:latin typeface="Comic Sans MS" panose="030F0902030302020204" pitchFamily="66" charset="0"/>
              </a:rPr>
              <a:t>Should I stay or should I go?</a:t>
            </a:r>
          </a:p>
          <a:p>
            <a:endParaRPr lang="en-US" dirty="0">
              <a:latin typeface="Comic Sans MS" panose="030F0902030302020204" pitchFamily="66" charset="0"/>
            </a:endParaRPr>
          </a:p>
          <a:p>
            <a:r>
              <a:rPr lang="en-US" dirty="0">
                <a:latin typeface="Comic Sans MS" panose="030F0902030302020204" pitchFamily="66" charset="0"/>
              </a:rPr>
              <a:t>There is fighting in your country.</a:t>
            </a:r>
          </a:p>
          <a:p>
            <a:endParaRPr lang="en-US" dirty="0">
              <a:latin typeface="Comic Sans MS" panose="030F0902030302020204" pitchFamily="66" charset="0"/>
            </a:endParaRPr>
          </a:p>
          <a:p>
            <a:r>
              <a:rPr lang="en-US" dirty="0">
                <a:latin typeface="Comic Sans MS" panose="030F0902030302020204" pitchFamily="66" charset="0"/>
              </a:rPr>
              <a:t>Every night you can hear bombs and fighting.</a:t>
            </a:r>
          </a:p>
          <a:p>
            <a:endParaRPr lang="en-US" dirty="0">
              <a:latin typeface="Comic Sans MS" panose="030F0902030302020204" pitchFamily="66" charset="0"/>
            </a:endParaRPr>
          </a:p>
          <a:p>
            <a:r>
              <a:rPr lang="en-US" dirty="0">
                <a:latin typeface="Comic Sans MS" panose="030F0902030302020204" pitchFamily="66" charset="0"/>
              </a:rPr>
              <a:t>Lots of people have already left.</a:t>
            </a:r>
          </a:p>
          <a:p>
            <a:endParaRPr lang="en-US" dirty="0">
              <a:latin typeface="Comic Sans MS" panose="030F0902030302020204" pitchFamily="66" charset="0"/>
            </a:endParaRPr>
          </a:p>
          <a:p>
            <a:r>
              <a:rPr lang="en-US" dirty="0">
                <a:latin typeface="Comic Sans MS" panose="030F0902030302020204" pitchFamily="66" charset="0"/>
              </a:rPr>
              <a:t>Young people are being taken to become soldiers.</a:t>
            </a:r>
          </a:p>
          <a:p>
            <a:endParaRPr lang="en-US" dirty="0">
              <a:latin typeface="Comic Sans MS" panose="030F0902030302020204" pitchFamily="66" charset="0"/>
            </a:endParaRPr>
          </a:p>
          <a:p>
            <a:r>
              <a:rPr lang="en-US" dirty="0">
                <a:latin typeface="Comic Sans MS" panose="030F0902030302020204" pitchFamily="66" charset="0"/>
              </a:rPr>
              <a:t> </a:t>
            </a:r>
          </a:p>
        </p:txBody>
      </p:sp>
    </p:spTree>
    <p:extLst>
      <p:ext uri="{BB962C8B-B14F-4D97-AF65-F5344CB8AC3E}">
        <p14:creationId xmlns:p14="http://schemas.microsoft.com/office/powerpoint/2010/main" val="41871593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48FE4F2-ECAC-8443-895B-9DDE75A1F02C}"/>
              </a:ext>
            </a:extLst>
          </p:cNvPr>
          <p:cNvSpPr txBox="1"/>
          <p:nvPr/>
        </p:nvSpPr>
        <p:spPr>
          <a:xfrm>
            <a:off x="520064" y="1200504"/>
            <a:ext cx="3457575" cy="4801314"/>
          </a:xfrm>
          <a:prstGeom prst="rect">
            <a:avLst/>
          </a:prstGeom>
          <a:noFill/>
        </p:spPr>
        <p:txBody>
          <a:bodyPr wrap="square" rtlCol="0">
            <a:spAutoFit/>
          </a:bodyPr>
          <a:lstStyle/>
          <a:p>
            <a:r>
              <a:rPr lang="en-US" b="1" dirty="0">
                <a:latin typeface="Comic Sans MS" panose="030F0902030302020204" pitchFamily="66" charset="0"/>
              </a:rPr>
              <a:t>Should I stay or should I go?</a:t>
            </a:r>
          </a:p>
          <a:p>
            <a:endParaRPr lang="en-US" dirty="0">
              <a:latin typeface="Comic Sans MS" panose="030F0902030302020204" pitchFamily="66" charset="0"/>
            </a:endParaRPr>
          </a:p>
          <a:p>
            <a:r>
              <a:rPr lang="en-US" dirty="0">
                <a:latin typeface="Comic Sans MS" panose="030F0902030302020204" pitchFamily="66" charset="0"/>
              </a:rPr>
              <a:t>There has been no rain for years.</a:t>
            </a:r>
          </a:p>
          <a:p>
            <a:endParaRPr lang="en-US" dirty="0">
              <a:latin typeface="Comic Sans MS" panose="030F0902030302020204" pitchFamily="66" charset="0"/>
            </a:endParaRPr>
          </a:p>
          <a:p>
            <a:r>
              <a:rPr lang="en-US" dirty="0">
                <a:latin typeface="Comic Sans MS" panose="030F0902030302020204" pitchFamily="66" charset="0"/>
              </a:rPr>
              <a:t>You cannot grow food or crops to sell.</a:t>
            </a:r>
          </a:p>
          <a:p>
            <a:endParaRPr lang="en-US" dirty="0">
              <a:latin typeface="Comic Sans MS" panose="030F0902030302020204" pitchFamily="66" charset="0"/>
            </a:endParaRPr>
          </a:p>
          <a:p>
            <a:r>
              <a:rPr lang="en-US" dirty="0">
                <a:latin typeface="Comic Sans MS" panose="030F0902030302020204" pitchFamily="66" charset="0"/>
              </a:rPr>
              <a:t>Lots of people are hungry.</a:t>
            </a:r>
          </a:p>
          <a:p>
            <a:endParaRPr lang="en-US" dirty="0">
              <a:latin typeface="Comic Sans MS" panose="030F0902030302020204" pitchFamily="66" charset="0"/>
            </a:endParaRPr>
          </a:p>
          <a:p>
            <a:r>
              <a:rPr lang="en-US" dirty="0">
                <a:latin typeface="Comic Sans MS" panose="030F0902030302020204" pitchFamily="66" charset="0"/>
              </a:rPr>
              <a:t>Fresh water is a long walk away.</a:t>
            </a:r>
          </a:p>
          <a:p>
            <a:endParaRPr lang="en-US" dirty="0">
              <a:latin typeface="Comic Sans MS" panose="030F0902030302020204" pitchFamily="66" charset="0"/>
            </a:endParaRPr>
          </a:p>
          <a:p>
            <a:r>
              <a:rPr lang="en-US" dirty="0">
                <a:latin typeface="Comic Sans MS" panose="030F0902030302020204" pitchFamily="66" charset="0"/>
              </a:rPr>
              <a:t>School is too expensive.</a:t>
            </a:r>
          </a:p>
          <a:p>
            <a:endParaRPr lang="en-US" dirty="0">
              <a:latin typeface="Comic Sans MS" panose="030F0902030302020204" pitchFamily="66" charset="0"/>
            </a:endParaRPr>
          </a:p>
          <a:p>
            <a:endParaRPr lang="en-US" dirty="0">
              <a:latin typeface="Comic Sans MS" panose="030F0902030302020204" pitchFamily="66" charset="0"/>
            </a:endParaRPr>
          </a:p>
          <a:p>
            <a:r>
              <a:rPr lang="en-US" dirty="0">
                <a:latin typeface="Comic Sans MS" panose="030F0902030302020204" pitchFamily="66" charset="0"/>
              </a:rPr>
              <a:t> </a:t>
            </a:r>
          </a:p>
        </p:txBody>
      </p:sp>
      <p:pic>
        <p:nvPicPr>
          <p:cNvPr id="3" name="Picture 2">
            <a:extLst>
              <a:ext uri="{FF2B5EF4-FFF2-40B4-BE49-F238E27FC236}">
                <a16:creationId xmlns:a16="http://schemas.microsoft.com/office/drawing/2014/main" id="{0A2EE57A-278E-D947-9D64-742A07BE94CA}"/>
              </a:ext>
            </a:extLst>
          </p:cNvPr>
          <p:cNvPicPr>
            <a:picLocks noChangeAspect="1"/>
          </p:cNvPicPr>
          <p:nvPr/>
        </p:nvPicPr>
        <p:blipFill>
          <a:blip r:embed="rId2"/>
          <a:stretch>
            <a:fillRect/>
          </a:stretch>
        </p:blipFill>
        <p:spPr>
          <a:xfrm>
            <a:off x="4337049" y="1200504"/>
            <a:ext cx="6907857" cy="4571646"/>
          </a:xfrm>
          <a:prstGeom prst="rect">
            <a:avLst/>
          </a:prstGeom>
        </p:spPr>
      </p:pic>
    </p:spTree>
    <p:extLst>
      <p:ext uri="{BB962C8B-B14F-4D97-AF65-F5344CB8AC3E}">
        <p14:creationId xmlns:p14="http://schemas.microsoft.com/office/powerpoint/2010/main" val="13581510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F0F6E2-0D50-0242-8D4B-15D58E38F94E}"/>
              </a:ext>
            </a:extLst>
          </p:cNvPr>
          <p:cNvSpPr txBox="1"/>
          <p:nvPr/>
        </p:nvSpPr>
        <p:spPr>
          <a:xfrm>
            <a:off x="520064" y="1200504"/>
            <a:ext cx="3457575" cy="4247317"/>
          </a:xfrm>
          <a:prstGeom prst="rect">
            <a:avLst/>
          </a:prstGeom>
          <a:noFill/>
        </p:spPr>
        <p:txBody>
          <a:bodyPr wrap="square" rtlCol="0">
            <a:spAutoFit/>
          </a:bodyPr>
          <a:lstStyle/>
          <a:p>
            <a:r>
              <a:rPr lang="en-US" b="1" dirty="0">
                <a:latin typeface="Comic Sans MS" panose="030F0902030302020204" pitchFamily="66" charset="0"/>
              </a:rPr>
              <a:t>Should I stay or should I go?</a:t>
            </a:r>
          </a:p>
          <a:p>
            <a:endParaRPr lang="en-US" dirty="0">
              <a:latin typeface="Comic Sans MS" panose="030F0902030302020204" pitchFamily="66" charset="0"/>
            </a:endParaRPr>
          </a:p>
          <a:p>
            <a:r>
              <a:rPr lang="en-US" dirty="0">
                <a:latin typeface="Comic Sans MS" panose="030F0902030302020204" pitchFamily="66" charset="0"/>
              </a:rPr>
              <a:t>The next village is flooded, water will come in to your house soon.</a:t>
            </a:r>
          </a:p>
          <a:p>
            <a:endParaRPr lang="en-US" dirty="0">
              <a:latin typeface="Comic Sans MS" panose="030F0902030302020204" pitchFamily="66" charset="0"/>
            </a:endParaRPr>
          </a:p>
          <a:p>
            <a:r>
              <a:rPr lang="en-US" dirty="0">
                <a:latin typeface="Comic Sans MS" panose="030F0902030302020204" pitchFamily="66" charset="0"/>
              </a:rPr>
              <a:t>This happens every year when it rains heavily.</a:t>
            </a:r>
          </a:p>
          <a:p>
            <a:endParaRPr lang="en-US" dirty="0">
              <a:latin typeface="Comic Sans MS" panose="030F0902030302020204" pitchFamily="66" charset="0"/>
            </a:endParaRPr>
          </a:p>
          <a:p>
            <a:r>
              <a:rPr lang="en-US" dirty="0">
                <a:latin typeface="Comic Sans MS" panose="030F0902030302020204" pitchFamily="66" charset="0"/>
              </a:rPr>
              <a:t>You have had to move our of your own house so you are now sharing with family. The house is very cramped.</a:t>
            </a:r>
          </a:p>
          <a:p>
            <a:endParaRPr lang="en-US" dirty="0">
              <a:latin typeface="Comic Sans MS" panose="030F0902030302020204" pitchFamily="66" charset="0"/>
            </a:endParaRPr>
          </a:p>
          <a:p>
            <a:r>
              <a:rPr lang="en-US" dirty="0">
                <a:latin typeface="Comic Sans MS" panose="030F0902030302020204" pitchFamily="66" charset="0"/>
              </a:rPr>
              <a:t> </a:t>
            </a:r>
          </a:p>
        </p:txBody>
      </p:sp>
      <p:pic>
        <p:nvPicPr>
          <p:cNvPr id="3" name="Picture 2">
            <a:extLst>
              <a:ext uri="{FF2B5EF4-FFF2-40B4-BE49-F238E27FC236}">
                <a16:creationId xmlns:a16="http://schemas.microsoft.com/office/drawing/2014/main" id="{D192831E-3B8E-3948-BE8A-A99343204E24}"/>
              </a:ext>
            </a:extLst>
          </p:cNvPr>
          <p:cNvPicPr>
            <a:picLocks noChangeAspect="1"/>
          </p:cNvPicPr>
          <p:nvPr/>
        </p:nvPicPr>
        <p:blipFill>
          <a:blip r:embed="rId2"/>
          <a:stretch>
            <a:fillRect/>
          </a:stretch>
        </p:blipFill>
        <p:spPr>
          <a:xfrm>
            <a:off x="4941694" y="1200504"/>
            <a:ext cx="6699762" cy="4521200"/>
          </a:xfrm>
          <a:prstGeom prst="rect">
            <a:avLst/>
          </a:prstGeom>
        </p:spPr>
      </p:pic>
    </p:spTree>
    <p:extLst>
      <p:ext uri="{BB962C8B-B14F-4D97-AF65-F5344CB8AC3E}">
        <p14:creationId xmlns:p14="http://schemas.microsoft.com/office/powerpoint/2010/main" val="30068589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12EFC32-43A8-D84B-928F-BA3FD43A006F}"/>
              </a:ext>
            </a:extLst>
          </p:cNvPr>
          <p:cNvSpPr txBox="1"/>
          <p:nvPr/>
        </p:nvSpPr>
        <p:spPr>
          <a:xfrm>
            <a:off x="417194" y="320040"/>
            <a:ext cx="8018146" cy="3416320"/>
          </a:xfrm>
          <a:prstGeom prst="rect">
            <a:avLst/>
          </a:prstGeom>
          <a:noFill/>
        </p:spPr>
        <p:txBody>
          <a:bodyPr wrap="square" rtlCol="0">
            <a:spAutoFit/>
          </a:bodyPr>
          <a:lstStyle/>
          <a:p>
            <a:r>
              <a:rPr lang="en-US" b="1" dirty="0">
                <a:latin typeface="Comic Sans MS" panose="030F0902030302020204" pitchFamily="66" charset="0"/>
              </a:rPr>
              <a:t>Can you answer the following questions?</a:t>
            </a:r>
          </a:p>
          <a:p>
            <a:endParaRPr lang="en-US" dirty="0">
              <a:latin typeface="Comic Sans MS" panose="030F0902030302020204" pitchFamily="66" charset="0"/>
            </a:endParaRPr>
          </a:p>
          <a:p>
            <a:r>
              <a:rPr lang="en-US" dirty="0">
                <a:latin typeface="Comic Sans MS" panose="030F0902030302020204" pitchFamily="66" charset="0"/>
              </a:rPr>
              <a:t>What is a refugee?</a:t>
            </a:r>
          </a:p>
          <a:p>
            <a:endParaRPr lang="en-US" dirty="0">
              <a:latin typeface="Comic Sans MS" panose="030F0902030302020204" pitchFamily="66" charset="0"/>
            </a:endParaRPr>
          </a:p>
          <a:p>
            <a:r>
              <a:rPr lang="en-US" dirty="0">
                <a:latin typeface="Comic Sans MS" panose="030F0902030302020204" pitchFamily="66" charset="0"/>
              </a:rPr>
              <a:t>Why might they seek a new home?</a:t>
            </a:r>
          </a:p>
          <a:p>
            <a:endParaRPr lang="en-US" dirty="0">
              <a:latin typeface="Comic Sans MS" panose="030F0902030302020204" pitchFamily="66" charset="0"/>
            </a:endParaRPr>
          </a:p>
          <a:p>
            <a:r>
              <a:rPr lang="en-US" dirty="0">
                <a:latin typeface="Comic Sans MS" panose="030F0902030302020204" pitchFamily="66" charset="0"/>
              </a:rPr>
              <a:t>How would you feel if you had to leave your home? Give at least three emotions and reasons why you’d feel that way.</a:t>
            </a:r>
          </a:p>
          <a:p>
            <a:endParaRPr lang="en-US" dirty="0">
              <a:latin typeface="Comic Sans MS" panose="030F0902030302020204" pitchFamily="66" charset="0"/>
            </a:endParaRPr>
          </a:p>
          <a:p>
            <a:r>
              <a:rPr lang="en-US" dirty="0">
                <a:latin typeface="Comic Sans MS" panose="030F0902030302020204" pitchFamily="66" charset="0"/>
              </a:rPr>
              <a:t>Should safer countries welcome refugees?</a:t>
            </a:r>
          </a:p>
          <a:p>
            <a:endParaRPr lang="en-US" dirty="0">
              <a:latin typeface="Comic Sans MS" panose="030F0902030302020204" pitchFamily="66" charset="0"/>
            </a:endParaRPr>
          </a:p>
          <a:p>
            <a:endParaRPr lang="en-US" dirty="0">
              <a:latin typeface="Comic Sans MS" panose="030F0902030302020204" pitchFamily="66" charset="0"/>
            </a:endParaRPr>
          </a:p>
        </p:txBody>
      </p:sp>
      <p:pic>
        <p:nvPicPr>
          <p:cNvPr id="3" name="Picture 2">
            <a:extLst>
              <a:ext uri="{FF2B5EF4-FFF2-40B4-BE49-F238E27FC236}">
                <a16:creationId xmlns:a16="http://schemas.microsoft.com/office/drawing/2014/main" id="{F1B0D946-92B8-834D-B7E5-D1AD9545E6BD}"/>
              </a:ext>
            </a:extLst>
          </p:cNvPr>
          <p:cNvPicPr>
            <a:picLocks noChangeAspect="1"/>
          </p:cNvPicPr>
          <p:nvPr/>
        </p:nvPicPr>
        <p:blipFill>
          <a:blip r:embed="rId2"/>
          <a:stretch>
            <a:fillRect/>
          </a:stretch>
        </p:blipFill>
        <p:spPr>
          <a:xfrm>
            <a:off x="5546090" y="3539677"/>
            <a:ext cx="4203700" cy="2998283"/>
          </a:xfrm>
          <a:prstGeom prst="rect">
            <a:avLst/>
          </a:prstGeom>
        </p:spPr>
      </p:pic>
      <p:pic>
        <p:nvPicPr>
          <p:cNvPr id="4" name="Picture 3">
            <a:extLst>
              <a:ext uri="{FF2B5EF4-FFF2-40B4-BE49-F238E27FC236}">
                <a16:creationId xmlns:a16="http://schemas.microsoft.com/office/drawing/2014/main" id="{3B41C53A-32CF-D347-91A3-CE299223F9E5}"/>
              </a:ext>
            </a:extLst>
          </p:cNvPr>
          <p:cNvPicPr>
            <a:picLocks noChangeAspect="1"/>
          </p:cNvPicPr>
          <p:nvPr/>
        </p:nvPicPr>
        <p:blipFill>
          <a:blip r:embed="rId3"/>
          <a:stretch>
            <a:fillRect/>
          </a:stretch>
        </p:blipFill>
        <p:spPr>
          <a:xfrm>
            <a:off x="8971080" y="419285"/>
            <a:ext cx="2996129" cy="3911613"/>
          </a:xfrm>
          <a:prstGeom prst="rect">
            <a:avLst/>
          </a:prstGeom>
        </p:spPr>
      </p:pic>
      <p:pic>
        <p:nvPicPr>
          <p:cNvPr id="5" name="Picture 4">
            <a:extLst>
              <a:ext uri="{FF2B5EF4-FFF2-40B4-BE49-F238E27FC236}">
                <a16:creationId xmlns:a16="http://schemas.microsoft.com/office/drawing/2014/main" id="{2629315D-AE08-A349-9D2C-F300EAED55E8}"/>
              </a:ext>
            </a:extLst>
          </p:cNvPr>
          <p:cNvPicPr>
            <a:picLocks noChangeAspect="1"/>
          </p:cNvPicPr>
          <p:nvPr/>
        </p:nvPicPr>
        <p:blipFill>
          <a:blip r:embed="rId4"/>
          <a:stretch>
            <a:fillRect/>
          </a:stretch>
        </p:blipFill>
        <p:spPr>
          <a:xfrm>
            <a:off x="327192" y="3547848"/>
            <a:ext cx="4099075" cy="3178624"/>
          </a:xfrm>
          <a:prstGeom prst="rect">
            <a:avLst/>
          </a:prstGeom>
        </p:spPr>
      </p:pic>
    </p:spTree>
    <p:extLst>
      <p:ext uri="{BB962C8B-B14F-4D97-AF65-F5344CB8AC3E}">
        <p14:creationId xmlns:p14="http://schemas.microsoft.com/office/powerpoint/2010/main" val="12130699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278</TotalTime>
  <Words>344</Words>
  <Application>Microsoft Macintosh PowerPoint</Application>
  <PresentationFormat>Widescreen</PresentationFormat>
  <Paragraphs>71</Paragraphs>
  <Slides>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Arial</vt:lpstr>
      <vt:lpstr>Calibri</vt:lpstr>
      <vt:lpstr>Calibri Light</vt:lpstr>
      <vt:lpstr>Comic Sans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Hannah Horsford</dc:creator>
  <cp:lastModifiedBy>Hannah Horsford</cp:lastModifiedBy>
  <cp:revision>12</cp:revision>
  <dcterms:created xsi:type="dcterms:W3CDTF">2021-01-18T17:01:46Z</dcterms:created>
  <dcterms:modified xsi:type="dcterms:W3CDTF">2021-01-18T21:40:21Z</dcterms:modified>
</cp:coreProperties>
</file>