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0" r:id="rId2"/>
    <p:sldId id="282" r:id="rId3"/>
    <p:sldId id="283" r:id="rId4"/>
    <p:sldId id="284" r:id="rId5"/>
    <p:sldId id="264" r:id="rId6"/>
    <p:sldId id="271" r:id="rId7"/>
    <p:sldId id="275" r:id="rId8"/>
    <p:sldId id="279" r:id="rId9"/>
    <p:sldId id="285" r:id="rId10"/>
    <p:sldId id="286" r:id="rId11"/>
    <p:sldId id="287" r:id="rId12"/>
    <p:sldId id="288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77"/>
      <p:regular r:id="rId21"/>
      <p:bold r:id="rId22"/>
    </p:embeddedFont>
    <p:embeddedFont>
      <p:font typeface="Twinkl SemiBold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397">
          <p15:clr>
            <a:srgbClr val="A4A3A4"/>
          </p15:clr>
        </p15:guide>
        <p15:guide id="6" orient="horz" pos="368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440" y="200"/>
      </p:cViewPr>
      <p:guideLst>
        <p:guide orient="horz" pos="2160"/>
        <p:guide pos="2857"/>
        <p:guide pos="340"/>
        <p:guide orient="horz" pos="3952"/>
        <p:guide pos="5397"/>
        <p:guide orient="horz" pos="368"/>
        <p:guide pos="476"/>
        <p:guide orient="horz" pos="482"/>
        <p:guide orient="horz" pos="3838"/>
        <p:guide pos="53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4C9EBF-E792-4CED-8E59-AD3DBB416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0FB19-7698-4D9E-81BF-961683F9A1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235768-5FFB-7C4B-A61D-0FEC12FDECF0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A3A06-9E05-4B1C-A6ED-DE10746D6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CD2DD-5EB8-44D6-936C-4F9C64754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80ED72B-ED58-1E4A-9326-E931796A62F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1785EB-D83A-457D-B646-91FCBF9C7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CA0E8-DA54-455D-AF5B-14E5A3C705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4C65C-C413-484D-B6AD-8A5A3E995234}" type="datetimeFigureOut">
              <a:rPr lang="en-GB"/>
              <a:pPr>
                <a:defRPr/>
              </a:pPr>
              <a:t>31/01/2021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8AF500-99F7-4A3C-A2EF-477EDDFA09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D1FF7E-EEC0-45E7-AA0D-E03D99C28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7C9FE-9B39-40B0-B4C1-20FD66426D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8434E-5020-4874-BE2D-F9EA4F194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F87F756-02CF-B940-AD8D-BD5C76BE933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FF5E74F-BD40-4F46-BEED-929BACC79A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AA2C16-486A-6D45-B92F-10C3EED1667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D07B063-EA86-A34C-85E1-C7EE9DD086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6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3AF5D6C-C454-4D4B-AEF2-486989E196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52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C1EC9F1-6A2A-5542-84A1-17B88A8EA20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AE9EE197-326F-0945-A3B8-A8EC563EB7BF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5AA15E-4AB7-824C-A089-1190657A971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4721C-BDBF-6F45-95A9-A8AF760F2DE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CC9C2D-C335-DF4B-A86D-A6360A8175B5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96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E83760D-D039-D640-8C52-96FCA2AE78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77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3D19BA-04F7-8949-AD01-19AF94F87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7815A6-EB95-E04F-A8A2-0169F329B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D8AE83-AC49-4F4D-B038-789E3A77B88B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Rectangle 35">
            <a:extLst>
              <a:ext uri="{FF2B5EF4-FFF2-40B4-BE49-F238E27FC236}">
                <a16:creationId xmlns:a16="http://schemas.microsoft.com/office/drawing/2014/main" id="{53359918-DB34-814B-8581-A6D41B865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1652588"/>
            <a:ext cx="45720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>
              <a:spcAft>
                <a:spcPts val="3600"/>
              </a:spcAft>
            </a:pPr>
            <a:r>
              <a:rPr lang="en-GB" altLang="en-US" b="1"/>
              <a:t>1. </a:t>
            </a:r>
            <a:r>
              <a:rPr lang="en-GB" altLang="en-US"/>
              <a:t>847 - 100 =</a:t>
            </a:r>
          </a:p>
          <a:p>
            <a:pPr>
              <a:spcAft>
                <a:spcPts val="3600"/>
              </a:spcAft>
            </a:pPr>
            <a:r>
              <a:rPr lang="en-GB" altLang="en-US" b="1"/>
              <a:t>2.</a:t>
            </a:r>
            <a:r>
              <a:rPr lang="en-GB" altLang="en-US"/>
              <a:t>           = 375 + 789 </a:t>
            </a:r>
          </a:p>
          <a:p>
            <a:pPr>
              <a:spcAft>
                <a:spcPts val="3600"/>
              </a:spcAft>
            </a:pPr>
            <a:r>
              <a:rPr lang="en-GB" altLang="en-US" b="1"/>
              <a:t>3. </a:t>
            </a:r>
            <a:r>
              <a:rPr lang="en-GB" altLang="en-US"/>
              <a:t>85 ÷ 5 =</a:t>
            </a:r>
          </a:p>
          <a:p>
            <a:pPr>
              <a:spcAft>
                <a:spcPts val="3600"/>
              </a:spcAft>
            </a:pPr>
            <a:r>
              <a:rPr lang="en-GB" altLang="en-US" b="1"/>
              <a:t>4. </a:t>
            </a:r>
            <a:r>
              <a:rPr lang="en-GB" altLang="en-US"/>
              <a:t>37 × 6 =</a:t>
            </a:r>
          </a:p>
          <a:p>
            <a:pPr>
              <a:spcAft>
                <a:spcPts val="3600"/>
              </a:spcAft>
            </a:pPr>
            <a:r>
              <a:rPr lang="en-GB" altLang="en-US" b="1"/>
              <a:t>5.</a:t>
            </a:r>
            <a:r>
              <a:rPr lang="en-GB" altLang="en-US"/>
              <a:t> 383.49 – 74.84 =</a:t>
            </a:r>
          </a:p>
          <a:p>
            <a:pPr>
              <a:spcAft>
                <a:spcPts val="3600"/>
              </a:spcAft>
            </a:pPr>
            <a:r>
              <a:rPr lang="en-GB" altLang="en-US" b="1"/>
              <a:t>6.</a:t>
            </a:r>
            <a:r>
              <a:rPr lang="en-GB" altLang="en-US"/>
              <a:t> 0.8 ÷ 10 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B3BB8-3407-2842-96FF-801BC504F486}"/>
              </a:ext>
            </a:extLst>
          </p:cNvPr>
          <p:cNvSpPr/>
          <p:nvPr/>
        </p:nvSpPr>
        <p:spPr>
          <a:xfrm>
            <a:off x="4656138" y="3702050"/>
            <a:ext cx="3732212" cy="23971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8AAD3-6116-F040-889A-E5C987BF5C15}"/>
              </a:ext>
            </a:extLst>
          </p:cNvPr>
          <p:cNvSpPr/>
          <p:nvPr/>
        </p:nvSpPr>
        <p:spPr>
          <a:xfrm>
            <a:off x="4656138" y="765175"/>
            <a:ext cx="3732212" cy="2757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2" name="Rectangle 1">
            <a:extLst>
              <a:ext uri="{FF2B5EF4-FFF2-40B4-BE49-F238E27FC236}">
                <a16:creationId xmlns:a16="http://schemas.microsoft.com/office/drawing/2014/main" id="{30360A4A-E0FF-3C41-8DE6-48B587F0B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1200" b="1"/>
              <a:t>Week 1 Day 1</a:t>
            </a:r>
          </a:p>
        </p:txBody>
      </p:sp>
      <p:sp>
        <p:nvSpPr>
          <p:cNvPr id="9223" name="Rectangle 3">
            <a:extLst>
              <a:ext uri="{FF2B5EF4-FFF2-40B4-BE49-F238E27FC236}">
                <a16:creationId xmlns:a16="http://schemas.microsoft.com/office/drawing/2014/main" id="{6646F90D-9D89-C044-994A-A92E3D0FA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2200" b="1"/>
              <a:t>Fluency</a:t>
            </a:r>
          </a:p>
          <a:p>
            <a:pPr>
              <a:spcAft>
                <a:spcPts val="1200"/>
              </a:spcAft>
            </a:pPr>
            <a:r>
              <a:rPr lang="en-GB" altLang="en-US"/>
              <a:t>Complete these questions.</a:t>
            </a:r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D9D68ABA-E3A1-004A-8FC9-308BFD49C82C}"/>
              </a:ext>
            </a:extLst>
          </p:cNvPr>
          <p:cNvSpPr/>
          <p:nvPr/>
        </p:nvSpPr>
        <p:spPr>
          <a:xfrm>
            <a:off x="3336925" y="17446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4F59E-D5FC-BD4A-B6E1-A290C040B3F1}"/>
              </a:ext>
            </a:extLst>
          </p:cNvPr>
          <p:cNvSpPr/>
          <p:nvPr/>
        </p:nvSpPr>
        <p:spPr>
          <a:xfrm>
            <a:off x="1204913" y="2398713"/>
            <a:ext cx="639762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2490B5-F7B0-094F-BAF9-7D1CDF403A60}"/>
              </a:ext>
            </a:extLst>
          </p:cNvPr>
          <p:cNvSpPr/>
          <p:nvPr/>
        </p:nvSpPr>
        <p:spPr>
          <a:xfrm>
            <a:off x="2347913" y="1665288"/>
            <a:ext cx="5508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747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75EC69-A50E-934D-A5C8-3525D468C414}"/>
              </a:ext>
            </a:extLst>
          </p:cNvPr>
          <p:cNvSpPr/>
          <p:nvPr/>
        </p:nvSpPr>
        <p:spPr>
          <a:xfrm>
            <a:off x="1208088" y="2390775"/>
            <a:ext cx="636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1164</a:t>
            </a:r>
          </a:p>
        </p:txBody>
      </p:sp>
      <p:sp>
        <p:nvSpPr>
          <p:cNvPr id="13" name="Reveal Answer 2">
            <a:extLst>
              <a:ext uri="{FF2B5EF4-FFF2-40B4-BE49-F238E27FC236}">
                <a16:creationId xmlns:a16="http://schemas.microsoft.com/office/drawing/2014/main" id="{1A09B51D-C6AC-7441-9F26-7FF9795685C3}"/>
              </a:ext>
            </a:extLst>
          </p:cNvPr>
          <p:cNvSpPr/>
          <p:nvPr/>
        </p:nvSpPr>
        <p:spPr>
          <a:xfrm>
            <a:off x="3336925" y="243681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3">
            <a:extLst>
              <a:ext uri="{FF2B5EF4-FFF2-40B4-BE49-F238E27FC236}">
                <a16:creationId xmlns:a16="http://schemas.microsoft.com/office/drawing/2014/main" id="{4C4FFF6E-27D8-7046-BFD2-B34B9BC10DC1}"/>
              </a:ext>
            </a:extLst>
          </p:cNvPr>
          <p:cNvSpPr/>
          <p:nvPr/>
        </p:nvSpPr>
        <p:spPr>
          <a:xfrm>
            <a:off x="3336925" y="317658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7" name="Reveal Answer 4">
            <a:extLst>
              <a:ext uri="{FF2B5EF4-FFF2-40B4-BE49-F238E27FC236}">
                <a16:creationId xmlns:a16="http://schemas.microsoft.com/office/drawing/2014/main" id="{AB74985D-4270-0148-829D-144778073F1D}"/>
              </a:ext>
            </a:extLst>
          </p:cNvPr>
          <p:cNvSpPr/>
          <p:nvPr/>
        </p:nvSpPr>
        <p:spPr>
          <a:xfrm>
            <a:off x="3336925" y="3914775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" name="Reveal Answer 5">
            <a:extLst>
              <a:ext uri="{FF2B5EF4-FFF2-40B4-BE49-F238E27FC236}">
                <a16:creationId xmlns:a16="http://schemas.microsoft.com/office/drawing/2014/main" id="{73D075AA-D1D4-774F-9C93-A978547048A2}"/>
              </a:ext>
            </a:extLst>
          </p:cNvPr>
          <p:cNvSpPr/>
          <p:nvPr/>
        </p:nvSpPr>
        <p:spPr>
          <a:xfrm>
            <a:off x="3336925" y="465455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6">
            <a:extLst>
              <a:ext uri="{FF2B5EF4-FFF2-40B4-BE49-F238E27FC236}">
                <a16:creationId xmlns:a16="http://schemas.microsoft.com/office/drawing/2014/main" id="{42A0FCC6-0154-1A4B-805F-C72E6A1C4065}"/>
              </a:ext>
            </a:extLst>
          </p:cNvPr>
          <p:cNvSpPr/>
          <p:nvPr/>
        </p:nvSpPr>
        <p:spPr>
          <a:xfrm>
            <a:off x="3336925" y="539273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1B641D-F71E-B444-9499-5A41C5B0E072}"/>
              </a:ext>
            </a:extLst>
          </p:cNvPr>
          <p:cNvSpPr/>
          <p:nvPr/>
        </p:nvSpPr>
        <p:spPr>
          <a:xfrm>
            <a:off x="2100263" y="3092450"/>
            <a:ext cx="393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07F9D7-C27F-D04C-A132-3D8D739CE336}"/>
              </a:ext>
            </a:extLst>
          </p:cNvPr>
          <p:cNvSpPr/>
          <p:nvPr/>
        </p:nvSpPr>
        <p:spPr>
          <a:xfrm>
            <a:off x="2035175" y="3832225"/>
            <a:ext cx="549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222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0D2B09-E441-FD48-99A6-C4324B6A1970}"/>
              </a:ext>
            </a:extLst>
          </p:cNvPr>
          <p:cNvSpPr/>
          <p:nvPr/>
        </p:nvSpPr>
        <p:spPr>
          <a:xfrm>
            <a:off x="2894013" y="4570413"/>
            <a:ext cx="9064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308.65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E3A113-32C6-5F43-BC87-9828E7933212}"/>
              </a:ext>
            </a:extLst>
          </p:cNvPr>
          <p:cNvSpPr/>
          <p:nvPr/>
        </p:nvSpPr>
        <p:spPr>
          <a:xfrm>
            <a:off x="2282825" y="5310188"/>
            <a:ext cx="6810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0.08</a:t>
            </a:r>
          </a:p>
        </p:txBody>
      </p:sp>
      <p:sp>
        <p:nvSpPr>
          <p:cNvPr id="9237" name="Rectangle 23">
            <a:extLst>
              <a:ext uri="{FF2B5EF4-FFF2-40B4-BE49-F238E27FC236}">
                <a16:creationId xmlns:a16="http://schemas.microsoft.com/office/drawing/2014/main" id="{BA4F85F4-BE98-E043-BC70-4B8058374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855663"/>
            <a:ext cx="33893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2200" b="1"/>
              <a:t>Problem Solving</a:t>
            </a:r>
          </a:p>
          <a:p>
            <a:r>
              <a:rPr lang="en-GB" altLang="en-US"/>
              <a:t>Write the three missing digits to make this addition correct.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2CEC7BF-D84D-1742-8DF0-118F8E33E2FC}"/>
              </a:ext>
            </a:extLst>
          </p:cNvPr>
          <p:cNvGraphicFramePr>
            <a:graphicFrameLocks noGrp="1"/>
          </p:cNvGraphicFramePr>
          <p:nvPr/>
        </p:nvGraphicFramePr>
        <p:xfrm>
          <a:off x="5378450" y="2192338"/>
          <a:ext cx="1103313" cy="109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71">
                  <a:extLst>
                    <a:ext uri="{9D8B030D-6E8A-4147-A177-3AD203B41FA5}">
                      <a16:colId xmlns:a16="http://schemas.microsoft.com/office/drawing/2014/main" val="1974136995"/>
                    </a:ext>
                  </a:extLst>
                </a:gridCol>
                <a:gridCol w="367771">
                  <a:extLst>
                    <a:ext uri="{9D8B030D-6E8A-4147-A177-3AD203B41FA5}">
                      <a16:colId xmlns:a16="http://schemas.microsoft.com/office/drawing/2014/main" val="351310688"/>
                    </a:ext>
                  </a:extLst>
                </a:gridCol>
                <a:gridCol w="367771">
                  <a:extLst>
                    <a:ext uri="{9D8B030D-6E8A-4147-A177-3AD203B41FA5}">
                      <a16:colId xmlns:a16="http://schemas.microsoft.com/office/drawing/2014/main" val="70844635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67" marR="91467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0258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67" marR="91467" marT="45707" marB="4570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67" marR="91467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3498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67" marR="91467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67" marR="91467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67" marR="91467"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9235"/>
                  </a:ext>
                </a:extLst>
              </a:tr>
            </a:tbl>
          </a:graphicData>
        </a:graphic>
      </p:graphicFrame>
      <p:sp>
        <p:nvSpPr>
          <p:cNvPr id="9256" name="Rectangle 26">
            <a:extLst>
              <a:ext uri="{FF2B5EF4-FFF2-40B4-BE49-F238E27FC236}">
                <a16:creationId xmlns:a16="http://schemas.microsoft.com/office/drawing/2014/main" id="{19709F26-DB02-474C-A0B6-089D3240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2584450"/>
            <a:ext cx="320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/>
              <a:t>+</a:t>
            </a:r>
          </a:p>
        </p:txBody>
      </p:sp>
      <p:sp>
        <p:nvSpPr>
          <p:cNvPr id="30" name="Reveal Answer 7">
            <a:extLst>
              <a:ext uri="{FF2B5EF4-FFF2-40B4-BE49-F238E27FC236}">
                <a16:creationId xmlns:a16="http://schemas.microsoft.com/office/drawing/2014/main" id="{EDCBC041-329D-2047-ADE7-EDB5D569084C}"/>
              </a:ext>
            </a:extLst>
          </p:cNvPr>
          <p:cNvSpPr/>
          <p:nvPr/>
        </p:nvSpPr>
        <p:spPr>
          <a:xfrm>
            <a:off x="6897688" y="2584450"/>
            <a:ext cx="1006475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9390A0-C040-AA45-B9D0-D19BFD894E83}"/>
              </a:ext>
            </a:extLst>
          </p:cNvPr>
          <p:cNvSpPr/>
          <p:nvPr/>
        </p:nvSpPr>
        <p:spPr>
          <a:xfrm>
            <a:off x="5384800" y="2184400"/>
            <a:ext cx="3048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3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5FDB2-A53C-584A-9FD4-CC94BABD9878}"/>
              </a:ext>
            </a:extLst>
          </p:cNvPr>
          <p:cNvSpPr/>
          <p:nvPr/>
        </p:nvSpPr>
        <p:spPr>
          <a:xfrm>
            <a:off x="6118225" y="2184400"/>
            <a:ext cx="3206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8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ED682F-72D9-FB43-93FA-F1D3453E18E3}"/>
              </a:ext>
            </a:extLst>
          </p:cNvPr>
          <p:cNvSpPr/>
          <p:nvPr/>
        </p:nvSpPr>
        <p:spPr>
          <a:xfrm>
            <a:off x="5757863" y="2546350"/>
            <a:ext cx="306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7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261" name="Rectangle 33">
            <a:extLst>
              <a:ext uri="{FF2B5EF4-FFF2-40B4-BE49-F238E27FC236}">
                <a16:creationId xmlns:a16="http://schemas.microsoft.com/office/drawing/2014/main" id="{2B5F6FBB-34B3-8644-9BB7-812DA5580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830638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2200" b="1"/>
              <a:t>Reasoning</a:t>
            </a:r>
          </a:p>
        </p:txBody>
      </p:sp>
      <p:sp>
        <p:nvSpPr>
          <p:cNvPr id="9262" name="Rectangle 34">
            <a:extLst>
              <a:ext uri="{FF2B5EF4-FFF2-40B4-BE49-F238E27FC236}">
                <a16:creationId xmlns:a16="http://schemas.microsoft.com/office/drawing/2014/main" id="{F1A1856C-ED8D-4546-A02F-0C1BC3F4D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4598988"/>
            <a:ext cx="3255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sz="2400"/>
              <a:t>15 × 6.1 = 91.5</a:t>
            </a:r>
          </a:p>
          <a:p>
            <a:pPr algn="ctr"/>
            <a:r>
              <a:rPr lang="en-GB" altLang="en-US" sz="2400"/>
              <a:t>Prove it!</a:t>
            </a:r>
          </a:p>
        </p:txBody>
      </p:sp>
      <p:sp>
        <p:nvSpPr>
          <p:cNvPr id="9263" name="Rectangle 36">
            <a:extLst>
              <a:ext uri="{FF2B5EF4-FFF2-40B4-BE49-F238E27FC236}">
                <a16:creationId xmlns:a16="http://schemas.microsoft.com/office/drawing/2014/main" id="{51749AD6-C542-C547-93AC-D42788ED2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1200" b="1"/>
              <a:t>Menu</a:t>
            </a:r>
          </a:p>
        </p:txBody>
      </p:sp>
      <p:pic>
        <p:nvPicPr>
          <p:cNvPr id="9264" name="Picture 37">
            <a:extLst>
              <a:ext uri="{FF2B5EF4-FFF2-40B4-BE49-F238E27FC236}">
                <a16:creationId xmlns:a16="http://schemas.microsoft.com/office/drawing/2014/main" id="{C6763526-61FB-204C-9C3C-84B7AAAFC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hlinkClick r:id="rId3" action="ppaction://hlinksldjump"/>
            <a:extLst>
              <a:ext uri="{FF2B5EF4-FFF2-40B4-BE49-F238E27FC236}">
                <a16:creationId xmlns:a16="http://schemas.microsoft.com/office/drawing/2014/main" id="{155B582B-1E6C-254D-980C-B4D324E29EA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30" grpId="0" animBg="1"/>
      <p:bldP spid="31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54A111F-96B9-C241-88F4-0EEBD1BF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 SemiBold" charset="0"/>
              </a:rPr>
              <a:t>Questions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DE490A-7093-EB48-A4FD-79F4C6E26AF0}"/>
              </a:ext>
            </a:extLst>
          </p:cNvPr>
          <p:cNvCxnSpPr/>
          <p:nvPr/>
        </p:nvCxnSpPr>
        <p:spPr>
          <a:xfrm>
            <a:off x="4567238" y="1287463"/>
            <a:ext cx="0" cy="476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5">
            <a:extLst>
              <a:ext uri="{FF2B5EF4-FFF2-40B4-BE49-F238E27FC236}">
                <a16:creationId xmlns:a16="http://schemas.microsoft.com/office/drawing/2014/main" id="{B9306F53-3EEA-D94A-8072-81FD779BD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7463"/>
            <a:ext cx="39973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>
            <a:extLst>
              <a:ext uri="{FF2B5EF4-FFF2-40B4-BE49-F238E27FC236}">
                <a16:creationId xmlns:a16="http://schemas.microsoft.com/office/drawing/2014/main" id="{C2A70F1C-E886-8D46-BB19-F8EA8A07F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292350"/>
            <a:ext cx="395128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72D0300-E8B2-9943-A2BD-C1CF65E9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 SemiBold" charset="0"/>
              </a:rPr>
              <a:t>Questions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197827-4BEB-6D43-85C6-87956C7417DB}"/>
              </a:ext>
            </a:extLst>
          </p:cNvPr>
          <p:cNvCxnSpPr/>
          <p:nvPr/>
        </p:nvCxnSpPr>
        <p:spPr>
          <a:xfrm>
            <a:off x="4567238" y="1287463"/>
            <a:ext cx="0" cy="476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2">
            <a:extLst>
              <a:ext uri="{FF2B5EF4-FFF2-40B4-BE49-F238E27FC236}">
                <a16:creationId xmlns:a16="http://schemas.microsoft.com/office/drawing/2014/main" id="{9BC1E574-B01A-A147-AAC2-87737C2A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7463"/>
            <a:ext cx="3952875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>
            <a:extLst>
              <a:ext uri="{FF2B5EF4-FFF2-40B4-BE49-F238E27FC236}">
                <a16:creationId xmlns:a16="http://schemas.microsoft.com/office/drawing/2014/main" id="{2A4BEE42-7A78-7947-8370-BC80BB686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41838"/>
            <a:ext cx="29876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>
            <a:extLst>
              <a:ext uri="{FF2B5EF4-FFF2-40B4-BE49-F238E27FC236}">
                <a16:creationId xmlns:a16="http://schemas.microsoft.com/office/drawing/2014/main" id="{94DD5ED1-F955-2E43-9AA2-D8B54FE3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473200"/>
            <a:ext cx="323056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1">
            <a:extLst>
              <a:ext uri="{FF2B5EF4-FFF2-40B4-BE49-F238E27FC236}">
                <a16:creationId xmlns:a16="http://schemas.microsoft.com/office/drawing/2014/main" id="{6D11D29F-7445-E444-89B7-AB0056689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10807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US" altLang="en-US" b="1" u="sng">
                <a:solidFill>
                  <a:srgbClr val="FF0000"/>
                </a:solidFill>
              </a:rPr>
              <a:t>Challenges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4340BD9-5931-F748-9733-41D25B82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 SemiBold" charset="0"/>
              </a:rPr>
              <a:t>Answers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743727-BA29-2B48-ADA4-EEF1F210E104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416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072181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38846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0892316"/>
                    </a:ext>
                  </a:extLst>
                </a:gridCol>
              </a:tblGrid>
              <a:tr h="374667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T="46192" marB="461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T="46192" marB="461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</a:p>
                  </a:txBody>
                  <a:tcPr marT="46192" marB="46192"/>
                </a:tc>
                <a:extLst>
                  <a:ext uri="{0D108BD9-81ED-4DB2-BD59-A6C34878D82A}">
                    <a16:rowId xmlns:a16="http://schemas.microsoft.com/office/drawing/2014/main" val="1946848721"/>
                  </a:ext>
                </a:extLst>
              </a:tr>
              <a:tr h="3790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1. 8 cubic cm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2. 18</a:t>
                      </a:r>
                      <a:r>
                        <a:rPr lang="en-US" sz="1800" baseline="0" dirty="0"/>
                        <a:t> cu cm</a:t>
                      </a:r>
                      <a:endParaRPr lang="en-US" sz="18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3. 24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9. 24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10. 40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11. 300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12. 96 cu cm</a:t>
                      </a:r>
                    </a:p>
                  </a:txBody>
                  <a:tcPr marT="46192" marB="461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1. 175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2. 216 cu</a:t>
                      </a:r>
                      <a:r>
                        <a:rPr lang="en-US" sz="1800" baseline="0" dirty="0"/>
                        <a:t> cm</a:t>
                      </a:r>
                      <a:endParaRPr lang="en-US" sz="18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5. 144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6. 7200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10. 1000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11.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a) 8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b) 125 cu cm</a:t>
                      </a:r>
                    </a:p>
                  </a:txBody>
                  <a:tcPr marT="46192" marB="461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1. 16800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2. 90 cu m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3. 346.5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4. 1350 cu 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8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a) 37500 cu cm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b) 90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c) 320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9. 183 cu m</a:t>
                      </a:r>
                    </a:p>
                  </a:txBody>
                  <a:tcPr marT="46192" marB="46192"/>
                </a:tc>
                <a:extLst>
                  <a:ext uri="{0D108BD9-81ED-4DB2-BD59-A6C34878D82A}">
                    <a16:rowId xmlns:a16="http://schemas.microsoft.com/office/drawing/2014/main" val="7437662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A6C755E-F2DC-7D4F-B1E5-E391237D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1366838"/>
            <a:ext cx="8220075" cy="995362"/>
          </a:xfrm>
        </p:spPr>
        <p:txBody>
          <a:bodyPr/>
          <a:lstStyle/>
          <a:p>
            <a:r>
              <a:rPr lang="en-US" altLang="en-US" b="0" u="sng">
                <a:latin typeface="Twinkl SemiBold" charset="0"/>
              </a:rPr>
              <a:t>Monday 1</a:t>
            </a:r>
            <a:r>
              <a:rPr lang="en-US" altLang="en-US" b="0" u="sng" baseline="30000">
                <a:latin typeface="Twinkl SemiBold" charset="0"/>
              </a:rPr>
              <a:t>st</a:t>
            </a:r>
            <a:r>
              <a:rPr lang="en-US" altLang="en-US" b="0" u="sng">
                <a:latin typeface="Twinkl SemiBold" charset="0"/>
              </a:rPr>
              <a:t> February 2021</a:t>
            </a:r>
            <a:br>
              <a:rPr lang="en-US" altLang="en-US" b="0" u="sng">
                <a:latin typeface="Twinkl SemiBold" charset="0"/>
              </a:rPr>
            </a:br>
            <a:r>
              <a:rPr lang="en-US" altLang="en-US" b="0" u="sng">
                <a:latin typeface="Twinkl SemiBold" charset="0"/>
              </a:rPr>
              <a:t>LO: Can I calculate Volume of shapes?</a:t>
            </a: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6E084CCA-7029-E841-B09D-8AFD1DC87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3448050"/>
            <a:ext cx="42719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 understand volume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 know the formula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 can apply it to find the answer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D64F58F-943D-6C40-841B-D05A2522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endParaRPr lang="en-US" altLang="en-US">
              <a:latin typeface="Twinkl SemiBold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831A785C-6F12-364F-9044-28A7CC15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31788"/>
            <a:ext cx="80391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82F88157-4937-A942-9D8C-BA06FB984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262438"/>
            <a:ext cx="2400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271DFCEC-CA28-BB43-BA85-8AB01C94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 SemiBold" charset="0"/>
              </a:rPr>
              <a:t>Why this formula works? 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025EF20C-C349-A04A-82DB-F007F0CE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266825"/>
            <a:ext cx="54483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9E8154-7422-4202-AD98-645B8771F312}"/>
              </a:ext>
            </a:extLst>
          </p:cNvPr>
          <p:cNvSpPr/>
          <p:nvPr/>
        </p:nvSpPr>
        <p:spPr>
          <a:xfrm>
            <a:off x="1930400" y="2230438"/>
            <a:ext cx="2619375" cy="1176337"/>
          </a:xfrm>
          <a:prstGeom prst="rect">
            <a:avLst/>
          </a:prstGeom>
          <a:solidFill>
            <a:srgbClr val="9FE7E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Incorrect! Try again.</a:t>
            </a:r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id="{C0FDCEC0-18CF-8F4E-91A7-7B612893D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b="0">
                <a:latin typeface="Twinkl" pitchFamily="2" charset="0"/>
              </a:rPr>
              <a:t>Which volume is the correct measurement?</a:t>
            </a:r>
          </a:p>
        </p:txBody>
      </p:sp>
      <p:sp>
        <p:nvSpPr>
          <p:cNvPr id="7" name="16 cubic units">
            <a:extLst>
              <a:ext uri="{FF2B5EF4-FFF2-40B4-BE49-F238E27FC236}">
                <a16:creationId xmlns:a16="http://schemas.microsoft.com/office/drawing/2014/main" id="{EC5C471A-8CC5-492B-A168-9E633E2C3912}"/>
              </a:ext>
            </a:extLst>
          </p:cNvPr>
          <p:cNvSpPr/>
          <p:nvPr/>
        </p:nvSpPr>
        <p:spPr>
          <a:xfrm>
            <a:off x="777875" y="3584575"/>
            <a:ext cx="1174750" cy="1176338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16 cubic units</a:t>
            </a:r>
          </a:p>
        </p:txBody>
      </p:sp>
      <p:sp>
        <p:nvSpPr>
          <p:cNvPr id="9" name="20 cubic units">
            <a:extLst>
              <a:ext uri="{FF2B5EF4-FFF2-40B4-BE49-F238E27FC236}">
                <a16:creationId xmlns:a16="http://schemas.microsoft.com/office/drawing/2014/main" id="{D84F448E-CCBD-44A4-B0A0-401D24A22685}"/>
              </a:ext>
            </a:extLst>
          </p:cNvPr>
          <p:cNvSpPr/>
          <p:nvPr/>
        </p:nvSpPr>
        <p:spPr>
          <a:xfrm>
            <a:off x="777875" y="2230438"/>
            <a:ext cx="1174750" cy="11763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20 cubic units</a:t>
            </a:r>
          </a:p>
        </p:txBody>
      </p:sp>
      <p:sp>
        <p:nvSpPr>
          <p:cNvPr id="10" name="15 cubic units">
            <a:extLst>
              <a:ext uri="{FF2B5EF4-FFF2-40B4-BE49-F238E27FC236}">
                <a16:creationId xmlns:a16="http://schemas.microsoft.com/office/drawing/2014/main" id="{FCED6E5B-BFD9-4F71-8F04-31546CF52BA6}"/>
              </a:ext>
            </a:extLst>
          </p:cNvPr>
          <p:cNvSpPr/>
          <p:nvPr/>
        </p:nvSpPr>
        <p:spPr>
          <a:xfrm>
            <a:off x="777875" y="4938713"/>
            <a:ext cx="1174750" cy="1176337"/>
          </a:xfrm>
          <a:prstGeom prst="rect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15 cubic units</a:t>
            </a:r>
          </a:p>
        </p:txBody>
      </p:sp>
      <p:grpSp>
        <p:nvGrpSpPr>
          <p:cNvPr id="13319" name="Group 14">
            <a:extLst>
              <a:ext uri="{FF2B5EF4-FFF2-40B4-BE49-F238E27FC236}">
                <a16:creationId xmlns:a16="http://schemas.microsoft.com/office/drawing/2014/main" id="{2922B3DB-BA0C-204E-83F3-C8EDFA4E5D55}"/>
              </a:ext>
            </a:extLst>
          </p:cNvPr>
          <p:cNvGrpSpPr>
            <a:grpSpLocks/>
          </p:cNvGrpSpPr>
          <p:nvPr/>
        </p:nvGrpSpPr>
        <p:grpSpPr bwMode="auto">
          <a:xfrm>
            <a:off x="5702300" y="2230438"/>
            <a:ext cx="1928813" cy="3086100"/>
            <a:chOff x="755650" y="3201033"/>
            <a:chExt cx="1929099" cy="3085997"/>
          </a:xfrm>
        </p:grpSpPr>
        <p:pic>
          <p:nvPicPr>
            <p:cNvPr id="13324" name="Picture 23">
              <a:extLst>
                <a:ext uri="{FF2B5EF4-FFF2-40B4-BE49-F238E27FC236}">
                  <a16:creationId xmlns:a16="http://schemas.microsoft.com/office/drawing/2014/main" id="{B6D7FF8F-B4AD-C242-9470-E56C69AB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10" y="488124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24">
              <a:extLst>
                <a:ext uri="{FF2B5EF4-FFF2-40B4-BE49-F238E27FC236}">
                  <a16:creationId xmlns:a16="http://schemas.microsoft.com/office/drawing/2014/main" id="{C109B33D-21F2-9041-A1B4-07F6D905C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10" y="432117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25">
              <a:extLst>
                <a:ext uri="{FF2B5EF4-FFF2-40B4-BE49-F238E27FC236}">
                  <a16:creationId xmlns:a16="http://schemas.microsoft.com/office/drawing/2014/main" id="{6121DF5F-60BC-8E43-8FAC-95356672D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10" y="376110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26">
              <a:extLst>
                <a:ext uri="{FF2B5EF4-FFF2-40B4-BE49-F238E27FC236}">
                  <a16:creationId xmlns:a16="http://schemas.microsoft.com/office/drawing/2014/main" id="{A7627757-2617-1A4C-A921-8A963334B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10" y="320103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27">
              <a:extLst>
                <a:ext uri="{FF2B5EF4-FFF2-40B4-BE49-F238E27FC236}">
                  <a16:creationId xmlns:a16="http://schemas.microsoft.com/office/drawing/2014/main" id="{F7B1853A-95C4-DD44-86FD-93A84408A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770" y="508698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28">
              <a:extLst>
                <a:ext uri="{FF2B5EF4-FFF2-40B4-BE49-F238E27FC236}">
                  <a16:creationId xmlns:a16="http://schemas.microsoft.com/office/drawing/2014/main" id="{8A231478-8F89-7044-92CB-5597944A2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770" y="452691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29">
              <a:extLst>
                <a:ext uri="{FF2B5EF4-FFF2-40B4-BE49-F238E27FC236}">
                  <a16:creationId xmlns:a16="http://schemas.microsoft.com/office/drawing/2014/main" id="{E037871C-4011-424E-94D1-EE71A011B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770" y="396684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30">
              <a:extLst>
                <a:ext uri="{FF2B5EF4-FFF2-40B4-BE49-F238E27FC236}">
                  <a16:creationId xmlns:a16="http://schemas.microsoft.com/office/drawing/2014/main" id="{DD679C9D-53CA-1F46-997A-18191F6EA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770" y="340677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1">
              <a:extLst>
                <a:ext uri="{FF2B5EF4-FFF2-40B4-BE49-F238E27FC236}">
                  <a16:creationId xmlns:a16="http://schemas.microsoft.com/office/drawing/2014/main" id="{36903177-E2C0-C44E-AB9A-899B37522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508698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5">
              <a:extLst>
                <a:ext uri="{FF2B5EF4-FFF2-40B4-BE49-F238E27FC236}">
                  <a16:creationId xmlns:a16="http://schemas.microsoft.com/office/drawing/2014/main" id="{61AD01C5-0C39-6049-8F33-1DB63BAF1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452691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6">
              <a:extLst>
                <a:ext uri="{FF2B5EF4-FFF2-40B4-BE49-F238E27FC236}">
                  <a16:creationId xmlns:a16="http://schemas.microsoft.com/office/drawing/2014/main" id="{90D92575-D850-3C49-BB03-B0D39CECA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396684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17">
              <a:extLst>
                <a:ext uri="{FF2B5EF4-FFF2-40B4-BE49-F238E27FC236}">
                  <a16:creationId xmlns:a16="http://schemas.microsoft.com/office/drawing/2014/main" id="{FE38844E-5E32-3341-8C28-D5AD86E73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340677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8">
              <a:extLst>
                <a:ext uri="{FF2B5EF4-FFF2-40B4-BE49-F238E27FC236}">
                  <a16:creationId xmlns:a16="http://schemas.microsoft.com/office/drawing/2014/main" id="{6F20B189-E5CF-BC42-924E-540058BB3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10" y="529272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19">
              <a:extLst>
                <a:ext uri="{FF2B5EF4-FFF2-40B4-BE49-F238E27FC236}">
                  <a16:creationId xmlns:a16="http://schemas.microsoft.com/office/drawing/2014/main" id="{740E258D-A0B8-234F-B00F-CF0E67A45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10" y="473265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Picture 21">
              <a:extLst>
                <a:ext uri="{FF2B5EF4-FFF2-40B4-BE49-F238E27FC236}">
                  <a16:creationId xmlns:a16="http://schemas.microsoft.com/office/drawing/2014/main" id="{BC4D652C-72A2-D346-AF27-3F7003516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10" y="417258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9" name="Picture 22">
              <a:extLst>
                <a:ext uri="{FF2B5EF4-FFF2-40B4-BE49-F238E27FC236}">
                  <a16:creationId xmlns:a16="http://schemas.microsoft.com/office/drawing/2014/main" id="{1A68E7A3-EE09-C04A-B415-B9F9CF94D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710" y="3612513"/>
              <a:ext cx="968979" cy="99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itle 20">
            <a:extLst>
              <a:ext uri="{FF2B5EF4-FFF2-40B4-BE49-F238E27FC236}">
                <a16:creationId xmlns:a16="http://schemas.microsoft.com/office/drawing/2014/main" id="{EA0122B3-84DC-480E-B0A9-45DEDFF5654C}"/>
              </a:ext>
            </a:extLst>
          </p:cNvPr>
          <p:cNvSpPr txBox="1">
            <a:spLocks/>
          </p:cNvSpPr>
          <p:nvPr/>
        </p:nvSpPr>
        <p:spPr>
          <a:xfrm>
            <a:off x="457200" y="1252538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2x2x4</a:t>
            </a:r>
            <a:endParaRPr lang="en-GB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8A14DE-702A-44F0-AE52-00C92EB318CC}"/>
              </a:ext>
            </a:extLst>
          </p:cNvPr>
          <p:cNvSpPr/>
          <p:nvPr/>
        </p:nvSpPr>
        <p:spPr>
          <a:xfrm>
            <a:off x="1930400" y="3584575"/>
            <a:ext cx="2619375" cy="1176338"/>
          </a:xfrm>
          <a:prstGeom prst="rect">
            <a:avLst/>
          </a:prstGeom>
          <a:solidFill>
            <a:srgbClr val="FFE2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Correct! Well done.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17F663-7CF8-4C2D-A506-E82F1F5AABD0}"/>
              </a:ext>
            </a:extLst>
          </p:cNvPr>
          <p:cNvSpPr/>
          <p:nvPr/>
        </p:nvSpPr>
        <p:spPr>
          <a:xfrm>
            <a:off x="1930400" y="4938713"/>
            <a:ext cx="2619375" cy="1176337"/>
          </a:xfrm>
          <a:prstGeom prst="rect">
            <a:avLst/>
          </a:prstGeom>
          <a:solidFill>
            <a:srgbClr val="FBDE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Incorrect! Try again.</a:t>
            </a:r>
          </a:p>
        </p:txBody>
      </p:sp>
      <p:sp>
        <p:nvSpPr>
          <p:cNvPr id="45" name="Rectangle: Rounded Corners 44">
            <a:hlinkClick r:id="rId3" action="ppaction://hlinksldjump"/>
            <a:extLst>
              <a:ext uri="{FF2B5EF4-FFF2-40B4-BE49-F238E27FC236}">
                <a16:creationId xmlns:a16="http://schemas.microsoft.com/office/drawing/2014/main" id="{FC05BA9C-0DFB-4270-88FF-659D8157C433}"/>
              </a:ext>
            </a:extLst>
          </p:cNvPr>
          <p:cNvSpPr/>
          <p:nvPr/>
        </p:nvSpPr>
        <p:spPr>
          <a:xfrm>
            <a:off x="5561013" y="5524500"/>
            <a:ext cx="2220912" cy="560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B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Next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6" grpId="0" animBg="1"/>
      <p:bldP spid="37" grpId="0" animBg="1"/>
      <p:bldP spid="37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9E8154-7422-4202-AD98-645B8771F312}"/>
              </a:ext>
            </a:extLst>
          </p:cNvPr>
          <p:cNvSpPr/>
          <p:nvPr/>
        </p:nvSpPr>
        <p:spPr>
          <a:xfrm>
            <a:off x="1930400" y="3554413"/>
            <a:ext cx="2619375" cy="1176337"/>
          </a:xfrm>
          <a:prstGeom prst="rect">
            <a:avLst/>
          </a:prstGeom>
          <a:solidFill>
            <a:srgbClr val="FFE2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Incorrect! Try again.</a:t>
            </a:r>
          </a:p>
        </p:txBody>
      </p:sp>
      <p:sp>
        <p:nvSpPr>
          <p:cNvPr id="7" name="64 cubic units">
            <a:extLst>
              <a:ext uri="{FF2B5EF4-FFF2-40B4-BE49-F238E27FC236}">
                <a16:creationId xmlns:a16="http://schemas.microsoft.com/office/drawing/2014/main" id="{EC5C471A-8CC5-492B-A168-9E633E2C3912}"/>
              </a:ext>
            </a:extLst>
          </p:cNvPr>
          <p:cNvSpPr/>
          <p:nvPr/>
        </p:nvSpPr>
        <p:spPr>
          <a:xfrm>
            <a:off x="777875" y="4908550"/>
            <a:ext cx="1174750" cy="1176338"/>
          </a:xfrm>
          <a:prstGeom prst="rect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64 cubic units</a:t>
            </a:r>
          </a:p>
        </p:txBody>
      </p:sp>
      <p:sp>
        <p:nvSpPr>
          <p:cNvPr id="9" name="16 cubic units">
            <a:extLst>
              <a:ext uri="{FF2B5EF4-FFF2-40B4-BE49-F238E27FC236}">
                <a16:creationId xmlns:a16="http://schemas.microsoft.com/office/drawing/2014/main" id="{D84F448E-CCBD-44A4-B0A0-401D24A22685}"/>
              </a:ext>
            </a:extLst>
          </p:cNvPr>
          <p:cNvSpPr/>
          <p:nvPr/>
        </p:nvSpPr>
        <p:spPr>
          <a:xfrm>
            <a:off x="777875" y="3554413"/>
            <a:ext cx="1174750" cy="1176337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16 cubic units</a:t>
            </a:r>
          </a:p>
        </p:txBody>
      </p:sp>
      <p:sp>
        <p:nvSpPr>
          <p:cNvPr id="10" name="12 cubic units">
            <a:extLst>
              <a:ext uri="{FF2B5EF4-FFF2-40B4-BE49-F238E27FC236}">
                <a16:creationId xmlns:a16="http://schemas.microsoft.com/office/drawing/2014/main" id="{FCED6E5B-BFD9-4F71-8F04-31546CF52BA6}"/>
              </a:ext>
            </a:extLst>
          </p:cNvPr>
          <p:cNvSpPr/>
          <p:nvPr/>
        </p:nvSpPr>
        <p:spPr>
          <a:xfrm>
            <a:off x="777875" y="2200275"/>
            <a:ext cx="1174750" cy="1176338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12 cubic units</a:t>
            </a: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EA0122B3-84DC-480E-B0A9-45DEDFF5654C}"/>
              </a:ext>
            </a:extLst>
          </p:cNvPr>
          <p:cNvSpPr txBox="1">
            <a:spLocks/>
          </p:cNvSpPr>
          <p:nvPr/>
        </p:nvSpPr>
        <p:spPr>
          <a:xfrm>
            <a:off x="457200" y="1252538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4x4x4</a:t>
            </a:r>
            <a:endParaRPr lang="en-GB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8A14DE-702A-44F0-AE52-00C92EB318CC}"/>
              </a:ext>
            </a:extLst>
          </p:cNvPr>
          <p:cNvSpPr/>
          <p:nvPr/>
        </p:nvSpPr>
        <p:spPr>
          <a:xfrm>
            <a:off x="1930400" y="4908550"/>
            <a:ext cx="2619375" cy="1176338"/>
          </a:xfrm>
          <a:prstGeom prst="rect">
            <a:avLst/>
          </a:prstGeom>
          <a:solidFill>
            <a:srgbClr val="FBDE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Correct! Well done.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17F663-7CF8-4C2D-A506-E82F1F5AABD0}"/>
              </a:ext>
            </a:extLst>
          </p:cNvPr>
          <p:cNvSpPr/>
          <p:nvPr/>
        </p:nvSpPr>
        <p:spPr>
          <a:xfrm>
            <a:off x="1930400" y="2200275"/>
            <a:ext cx="2619375" cy="1176338"/>
          </a:xfrm>
          <a:prstGeom prst="rect">
            <a:avLst/>
          </a:prstGeom>
          <a:solidFill>
            <a:srgbClr val="9FE7E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Incorrect! Try again.</a:t>
            </a:r>
          </a:p>
        </p:txBody>
      </p:sp>
      <p:sp>
        <p:nvSpPr>
          <p:cNvPr id="34" name="Rectangle: Rounded Corners 33">
            <a:hlinkClick r:id="rId2" action="ppaction://hlinksldjump"/>
            <a:extLst>
              <a:ext uri="{FF2B5EF4-FFF2-40B4-BE49-F238E27FC236}">
                <a16:creationId xmlns:a16="http://schemas.microsoft.com/office/drawing/2014/main" id="{4A5D5C61-068B-4F27-B2FB-4EA29770B83C}"/>
              </a:ext>
            </a:extLst>
          </p:cNvPr>
          <p:cNvSpPr/>
          <p:nvPr/>
        </p:nvSpPr>
        <p:spPr>
          <a:xfrm>
            <a:off x="5561013" y="5524500"/>
            <a:ext cx="2220912" cy="560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B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Next question</a:t>
            </a:r>
          </a:p>
        </p:txBody>
      </p:sp>
      <p:sp>
        <p:nvSpPr>
          <p:cNvPr id="14346" name="Title 20">
            <a:extLst>
              <a:ext uri="{FF2B5EF4-FFF2-40B4-BE49-F238E27FC236}">
                <a16:creationId xmlns:a16="http://schemas.microsoft.com/office/drawing/2014/main" id="{AAFABF60-5636-5C4E-BC71-B80CE907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b="0">
                <a:latin typeface="Twinkl" pitchFamily="2" charset="0"/>
              </a:rPr>
              <a:t>Which volume is the correct measurement?</a:t>
            </a:r>
          </a:p>
        </p:txBody>
      </p:sp>
      <p:grpSp>
        <p:nvGrpSpPr>
          <p:cNvPr id="14347" name="Group 3">
            <a:extLst>
              <a:ext uri="{FF2B5EF4-FFF2-40B4-BE49-F238E27FC236}">
                <a16:creationId xmlns:a16="http://schemas.microsoft.com/office/drawing/2014/main" id="{47849BA3-8D93-1E40-8F43-6751A4B649F7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2246313"/>
            <a:ext cx="3044825" cy="3100387"/>
            <a:chOff x="4684107" y="1789093"/>
            <a:chExt cx="3846497" cy="3917424"/>
          </a:xfrm>
        </p:grpSpPr>
        <p:grpSp>
          <p:nvGrpSpPr>
            <p:cNvPr id="14348" name="Group 34">
              <a:extLst>
                <a:ext uri="{FF2B5EF4-FFF2-40B4-BE49-F238E27FC236}">
                  <a16:creationId xmlns:a16="http://schemas.microsoft.com/office/drawing/2014/main" id="{48DB09EA-20CE-E041-AFF4-ABC586F24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4227" y="1789093"/>
              <a:ext cx="1929099" cy="3085997"/>
              <a:chOff x="755650" y="3201033"/>
              <a:chExt cx="1929099" cy="3085997"/>
            </a:xfrm>
          </p:grpSpPr>
          <p:pic>
            <p:nvPicPr>
              <p:cNvPr id="14400" name="Picture 37">
                <a:extLst>
                  <a:ext uri="{FF2B5EF4-FFF2-40B4-BE49-F238E27FC236}">
                    <a16:creationId xmlns:a16="http://schemas.microsoft.com/office/drawing/2014/main" id="{959A9940-8411-1C41-A5E9-4A3E21F0AA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8812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1" name="Picture 38">
                <a:extLst>
                  <a:ext uri="{FF2B5EF4-FFF2-40B4-BE49-F238E27FC236}">
                    <a16:creationId xmlns:a16="http://schemas.microsoft.com/office/drawing/2014/main" id="{9D1F1563-73AC-AC47-B979-CB6BA6EF41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3211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2" name="Picture 39">
                <a:extLst>
                  <a:ext uri="{FF2B5EF4-FFF2-40B4-BE49-F238E27FC236}">
                    <a16:creationId xmlns:a16="http://schemas.microsoft.com/office/drawing/2014/main" id="{80068464-C478-7A42-AAD1-594D1E1FB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76110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3" name="Picture 40">
                <a:extLst>
                  <a:ext uri="{FF2B5EF4-FFF2-40B4-BE49-F238E27FC236}">
                    <a16:creationId xmlns:a16="http://schemas.microsoft.com/office/drawing/2014/main" id="{F91D434D-66C0-B046-B227-BF432474C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20103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4" name="Picture 41">
                <a:extLst>
                  <a:ext uri="{FF2B5EF4-FFF2-40B4-BE49-F238E27FC236}">
                    <a16:creationId xmlns:a16="http://schemas.microsoft.com/office/drawing/2014/main" id="{1BC60674-A32B-534F-B45A-21E6C1DDB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50869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5" name="Picture 42">
                <a:extLst>
                  <a:ext uri="{FF2B5EF4-FFF2-40B4-BE49-F238E27FC236}">
                    <a16:creationId xmlns:a16="http://schemas.microsoft.com/office/drawing/2014/main" id="{38EE4477-9185-BE44-BDB2-E744FE84BD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45269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6" name="Picture 43">
                <a:extLst>
                  <a:ext uri="{FF2B5EF4-FFF2-40B4-BE49-F238E27FC236}">
                    <a16:creationId xmlns:a16="http://schemas.microsoft.com/office/drawing/2014/main" id="{E436B587-89A1-5749-B890-C2C77C175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39668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7" name="Picture 44">
                <a:extLst>
                  <a:ext uri="{FF2B5EF4-FFF2-40B4-BE49-F238E27FC236}">
                    <a16:creationId xmlns:a16="http://schemas.microsoft.com/office/drawing/2014/main" id="{7EB3E218-5FA1-9848-9315-280A0DC37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34067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8" name="Picture 45">
                <a:extLst>
                  <a:ext uri="{FF2B5EF4-FFF2-40B4-BE49-F238E27FC236}">
                    <a16:creationId xmlns:a16="http://schemas.microsoft.com/office/drawing/2014/main" id="{BF7270D9-3614-AE44-AB4F-C41A047C8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50869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9" name="Picture 46">
                <a:extLst>
                  <a:ext uri="{FF2B5EF4-FFF2-40B4-BE49-F238E27FC236}">
                    <a16:creationId xmlns:a16="http://schemas.microsoft.com/office/drawing/2014/main" id="{C60F825C-850B-D948-8018-EC792EEF3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45269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0" name="Picture 47">
                <a:extLst>
                  <a:ext uri="{FF2B5EF4-FFF2-40B4-BE49-F238E27FC236}">
                    <a16:creationId xmlns:a16="http://schemas.microsoft.com/office/drawing/2014/main" id="{1BC8D505-FB1D-AC4A-A657-074163946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9668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1" name="Picture 48">
                <a:extLst>
                  <a:ext uri="{FF2B5EF4-FFF2-40B4-BE49-F238E27FC236}">
                    <a16:creationId xmlns:a16="http://schemas.microsoft.com/office/drawing/2014/main" id="{79862330-F491-6944-9F2E-517DFDDEB9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4067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2" name="Picture 49">
                <a:extLst>
                  <a:ext uri="{FF2B5EF4-FFF2-40B4-BE49-F238E27FC236}">
                    <a16:creationId xmlns:a16="http://schemas.microsoft.com/office/drawing/2014/main" id="{617F834E-B3F7-4848-AF9A-E1CFAEAB9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529272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3" name="Picture 50">
                <a:extLst>
                  <a:ext uri="{FF2B5EF4-FFF2-40B4-BE49-F238E27FC236}">
                    <a16:creationId xmlns:a16="http://schemas.microsoft.com/office/drawing/2014/main" id="{CBD074D2-2F07-E649-BF3E-776F4BAC6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73265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4" name="Picture 51">
                <a:extLst>
                  <a:ext uri="{FF2B5EF4-FFF2-40B4-BE49-F238E27FC236}">
                    <a16:creationId xmlns:a16="http://schemas.microsoft.com/office/drawing/2014/main" id="{2046A30C-C954-F041-BD75-84A57F19F7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1725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5" name="Picture 52">
                <a:extLst>
                  <a:ext uri="{FF2B5EF4-FFF2-40B4-BE49-F238E27FC236}">
                    <a16:creationId xmlns:a16="http://schemas.microsoft.com/office/drawing/2014/main" id="{592D09EA-F82B-CE41-A85E-07D471ACFD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6125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9" name="Group 13">
              <a:extLst>
                <a:ext uri="{FF2B5EF4-FFF2-40B4-BE49-F238E27FC236}">
                  <a16:creationId xmlns:a16="http://schemas.microsoft.com/office/drawing/2014/main" id="{A25725DA-A403-7E49-A5DF-969DD63D29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4107" y="2200573"/>
              <a:ext cx="1929099" cy="3085997"/>
              <a:chOff x="755650" y="3201033"/>
              <a:chExt cx="1929099" cy="3085997"/>
            </a:xfrm>
          </p:grpSpPr>
          <p:pic>
            <p:nvPicPr>
              <p:cNvPr id="14384" name="Picture 14">
                <a:extLst>
                  <a:ext uri="{FF2B5EF4-FFF2-40B4-BE49-F238E27FC236}">
                    <a16:creationId xmlns:a16="http://schemas.microsoft.com/office/drawing/2014/main" id="{7354F028-C483-BC40-8316-B47E87CAC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8812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5" name="Picture 15">
                <a:extLst>
                  <a:ext uri="{FF2B5EF4-FFF2-40B4-BE49-F238E27FC236}">
                    <a16:creationId xmlns:a16="http://schemas.microsoft.com/office/drawing/2014/main" id="{4241AA35-0876-F44C-9B09-2666EC50A8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3211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6" name="Picture 16">
                <a:extLst>
                  <a:ext uri="{FF2B5EF4-FFF2-40B4-BE49-F238E27FC236}">
                    <a16:creationId xmlns:a16="http://schemas.microsoft.com/office/drawing/2014/main" id="{B9E168C4-AA26-1A48-8C0F-03F2F0809D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76110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7" name="Picture 17">
                <a:extLst>
                  <a:ext uri="{FF2B5EF4-FFF2-40B4-BE49-F238E27FC236}">
                    <a16:creationId xmlns:a16="http://schemas.microsoft.com/office/drawing/2014/main" id="{1B56CE41-81BE-DA45-9467-CDE7574651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20103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8" name="Picture 18">
                <a:extLst>
                  <a:ext uri="{FF2B5EF4-FFF2-40B4-BE49-F238E27FC236}">
                    <a16:creationId xmlns:a16="http://schemas.microsoft.com/office/drawing/2014/main" id="{F64DC737-A4A2-134F-93AC-CB1CDFB7B2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50869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9" name="Picture 19">
                <a:extLst>
                  <a:ext uri="{FF2B5EF4-FFF2-40B4-BE49-F238E27FC236}">
                    <a16:creationId xmlns:a16="http://schemas.microsoft.com/office/drawing/2014/main" id="{A5DFAEAB-74B8-9A4F-8D6B-C5A405EB6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45269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0" name="Picture 21">
                <a:extLst>
                  <a:ext uri="{FF2B5EF4-FFF2-40B4-BE49-F238E27FC236}">
                    <a16:creationId xmlns:a16="http://schemas.microsoft.com/office/drawing/2014/main" id="{E32FF6B7-7F39-2643-B1B5-85234110F3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39668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1" name="Picture 22">
                <a:extLst>
                  <a:ext uri="{FF2B5EF4-FFF2-40B4-BE49-F238E27FC236}">
                    <a16:creationId xmlns:a16="http://schemas.microsoft.com/office/drawing/2014/main" id="{BBED67CC-2803-434F-B7AC-B696B5247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34067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2" name="Picture 23">
                <a:extLst>
                  <a:ext uri="{FF2B5EF4-FFF2-40B4-BE49-F238E27FC236}">
                    <a16:creationId xmlns:a16="http://schemas.microsoft.com/office/drawing/2014/main" id="{7E8C883B-E979-694E-A66E-264507AAF2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50869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3" name="Picture 24">
                <a:extLst>
                  <a:ext uri="{FF2B5EF4-FFF2-40B4-BE49-F238E27FC236}">
                    <a16:creationId xmlns:a16="http://schemas.microsoft.com/office/drawing/2014/main" id="{58797598-05FD-984B-9137-5AF64C40A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45269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4" name="Picture 25">
                <a:extLst>
                  <a:ext uri="{FF2B5EF4-FFF2-40B4-BE49-F238E27FC236}">
                    <a16:creationId xmlns:a16="http://schemas.microsoft.com/office/drawing/2014/main" id="{D1517B53-0BA9-6944-8184-1434BA016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9668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5" name="Picture 26">
                <a:extLst>
                  <a:ext uri="{FF2B5EF4-FFF2-40B4-BE49-F238E27FC236}">
                    <a16:creationId xmlns:a16="http://schemas.microsoft.com/office/drawing/2014/main" id="{EF4D3DBF-7E70-6D4D-8D6B-9BFB8B5941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4067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6" name="Picture 27">
                <a:extLst>
                  <a:ext uri="{FF2B5EF4-FFF2-40B4-BE49-F238E27FC236}">
                    <a16:creationId xmlns:a16="http://schemas.microsoft.com/office/drawing/2014/main" id="{D5729778-0464-9C4E-AE27-B5D4BE431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529272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7" name="Picture 28">
                <a:extLst>
                  <a:ext uri="{FF2B5EF4-FFF2-40B4-BE49-F238E27FC236}">
                    <a16:creationId xmlns:a16="http://schemas.microsoft.com/office/drawing/2014/main" id="{D2C153CF-6504-F149-9F0C-A773E1EA42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73265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8" name="Picture 29">
                <a:extLst>
                  <a:ext uri="{FF2B5EF4-FFF2-40B4-BE49-F238E27FC236}">
                    <a16:creationId xmlns:a16="http://schemas.microsoft.com/office/drawing/2014/main" id="{41DAA667-028D-9F43-BE46-7F9EC8F97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1725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9" name="Picture 30">
                <a:extLst>
                  <a:ext uri="{FF2B5EF4-FFF2-40B4-BE49-F238E27FC236}">
                    <a16:creationId xmlns:a16="http://schemas.microsoft.com/office/drawing/2014/main" id="{39C04331-79B7-6641-A819-FE06273B7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6125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50" name="Group 53">
              <a:extLst>
                <a:ext uri="{FF2B5EF4-FFF2-40B4-BE49-F238E27FC236}">
                  <a16:creationId xmlns:a16="http://schemas.microsoft.com/office/drawing/2014/main" id="{A927CD7A-36E6-0347-AD35-A56C81E22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1505" y="2209040"/>
              <a:ext cx="1929099" cy="3085997"/>
              <a:chOff x="755650" y="3201033"/>
              <a:chExt cx="1929099" cy="3085997"/>
            </a:xfrm>
          </p:grpSpPr>
          <p:pic>
            <p:nvPicPr>
              <p:cNvPr id="14368" name="Picture 54">
                <a:extLst>
                  <a:ext uri="{FF2B5EF4-FFF2-40B4-BE49-F238E27FC236}">
                    <a16:creationId xmlns:a16="http://schemas.microsoft.com/office/drawing/2014/main" id="{FCEC3E2E-D509-6848-A90A-0133F5945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8812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9" name="Picture 55">
                <a:extLst>
                  <a:ext uri="{FF2B5EF4-FFF2-40B4-BE49-F238E27FC236}">
                    <a16:creationId xmlns:a16="http://schemas.microsoft.com/office/drawing/2014/main" id="{B9BC540C-87D6-9E4A-B432-7D84BB9B26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3211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0" name="Picture 56">
                <a:extLst>
                  <a:ext uri="{FF2B5EF4-FFF2-40B4-BE49-F238E27FC236}">
                    <a16:creationId xmlns:a16="http://schemas.microsoft.com/office/drawing/2014/main" id="{3E61B545-AA5B-3A4C-9740-317F556B9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76110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1" name="Picture 57">
                <a:extLst>
                  <a:ext uri="{FF2B5EF4-FFF2-40B4-BE49-F238E27FC236}">
                    <a16:creationId xmlns:a16="http://schemas.microsoft.com/office/drawing/2014/main" id="{8096FBFF-A6E5-9340-943B-565FEBD60B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20103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2" name="Picture 58">
                <a:extLst>
                  <a:ext uri="{FF2B5EF4-FFF2-40B4-BE49-F238E27FC236}">
                    <a16:creationId xmlns:a16="http://schemas.microsoft.com/office/drawing/2014/main" id="{FC73C802-F766-AE44-B7AF-8A86E78F5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50869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3" name="Picture 59">
                <a:extLst>
                  <a:ext uri="{FF2B5EF4-FFF2-40B4-BE49-F238E27FC236}">
                    <a16:creationId xmlns:a16="http://schemas.microsoft.com/office/drawing/2014/main" id="{82C4CA8C-6C60-0244-912F-D9F703A8C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45269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60">
                <a:extLst>
                  <a:ext uri="{FF2B5EF4-FFF2-40B4-BE49-F238E27FC236}">
                    <a16:creationId xmlns:a16="http://schemas.microsoft.com/office/drawing/2014/main" id="{F8C45113-86B5-5A49-AA85-D28182C0F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39668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5" name="Picture 61">
                <a:extLst>
                  <a:ext uri="{FF2B5EF4-FFF2-40B4-BE49-F238E27FC236}">
                    <a16:creationId xmlns:a16="http://schemas.microsoft.com/office/drawing/2014/main" id="{335B293D-4E1E-2149-8BF4-8ACEBDCD68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34067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62">
                <a:extLst>
                  <a:ext uri="{FF2B5EF4-FFF2-40B4-BE49-F238E27FC236}">
                    <a16:creationId xmlns:a16="http://schemas.microsoft.com/office/drawing/2014/main" id="{52619536-1B2B-2D48-89C4-9FEE762851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50869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7" name="Picture 63">
                <a:extLst>
                  <a:ext uri="{FF2B5EF4-FFF2-40B4-BE49-F238E27FC236}">
                    <a16:creationId xmlns:a16="http://schemas.microsoft.com/office/drawing/2014/main" id="{D7B7219B-E088-CA43-8F1F-82843B97F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45269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8" name="Picture 64">
                <a:extLst>
                  <a:ext uri="{FF2B5EF4-FFF2-40B4-BE49-F238E27FC236}">
                    <a16:creationId xmlns:a16="http://schemas.microsoft.com/office/drawing/2014/main" id="{4FD15203-C336-964E-8BEA-C43D3A5A4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9668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9" name="Picture 65">
                <a:extLst>
                  <a:ext uri="{FF2B5EF4-FFF2-40B4-BE49-F238E27FC236}">
                    <a16:creationId xmlns:a16="http://schemas.microsoft.com/office/drawing/2014/main" id="{CF7BA7A0-A2FA-1846-BEC8-AE219F353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4067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0" name="Picture 66">
                <a:extLst>
                  <a:ext uri="{FF2B5EF4-FFF2-40B4-BE49-F238E27FC236}">
                    <a16:creationId xmlns:a16="http://schemas.microsoft.com/office/drawing/2014/main" id="{4376F842-4CC2-4A45-B292-D334602BC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529272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1" name="Picture 67">
                <a:extLst>
                  <a:ext uri="{FF2B5EF4-FFF2-40B4-BE49-F238E27FC236}">
                    <a16:creationId xmlns:a16="http://schemas.microsoft.com/office/drawing/2014/main" id="{243FF926-015A-094D-9039-257B60DDB5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73265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2" name="Picture 68">
                <a:extLst>
                  <a:ext uri="{FF2B5EF4-FFF2-40B4-BE49-F238E27FC236}">
                    <a16:creationId xmlns:a16="http://schemas.microsoft.com/office/drawing/2014/main" id="{A8F42A58-2EA3-BA4F-8F93-129A451A86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1725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3" name="Picture 69">
                <a:extLst>
                  <a:ext uri="{FF2B5EF4-FFF2-40B4-BE49-F238E27FC236}">
                    <a16:creationId xmlns:a16="http://schemas.microsoft.com/office/drawing/2014/main" id="{43623AC6-D414-1341-BEFD-EF3E57B4C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6125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51" name="Group 70">
              <a:extLst>
                <a:ext uri="{FF2B5EF4-FFF2-40B4-BE49-F238E27FC236}">
                  <a16:creationId xmlns:a16="http://schemas.microsoft.com/office/drawing/2014/main" id="{19EC8AFC-6003-2E40-8206-7D6E620ACF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385" y="2620520"/>
              <a:ext cx="1929099" cy="3085997"/>
              <a:chOff x="755650" y="3201033"/>
              <a:chExt cx="1929099" cy="3085997"/>
            </a:xfrm>
          </p:grpSpPr>
          <p:pic>
            <p:nvPicPr>
              <p:cNvPr id="14352" name="Picture 71">
                <a:extLst>
                  <a:ext uri="{FF2B5EF4-FFF2-40B4-BE49-F238E27FC236}">
                    <a16:creationId xmlns:a16="http://schemas.microsoft.com/office/drawing/2014/main" id="{7E6F7787-0024-DB44-A727-2DD2E4480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8812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3" name="Picture 72">
                <a:extLst>
                  <a:ext uri="{FF2B5EF4-FFF2-40B4-BE49-F238E27FC236}">
                    <a16:creationId xmlns:a16="http://schemas.microsoft.com/office/drawing/2014/main" id="{AEC0FA95-7607-854B-8565-5CEFF19F6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3211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4" name="Picture 73">
                <a:extLst>
                  <a:ext uri="{FF2B5EF4-FFF2-40B4-BE49-F238E27FC236}">
                    <a16:creationId xmlns:a16="http://schemas.microsoft.com/office/drawing/2014/main" id="{F8B9E558-6041-3C4A-A886-B8DFB6D47A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76110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5" name="Picture 74">
                <a:extLst>
                  <a:ext uri="{FF2B5EF4-FFF2-40B4-BE49-F238E27FC236}">
                    <a16:creationId xmlns:a16="http://schemas.microsoft.com/office/drawing/2014/main" id="{D1B93098-037F-7D41-B3D7-B4083A504C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20103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75">
                <a:extLst>
                  <a:ext uri="{FF2B5EF4-FFF2-40B4-BE49-F238E27FC236}">
                    <a16:creationId xmlns:a16="http://schemas.microsoft.com/office/drawing/2014/main" id="{636E7E91-C90C-324A-A91A-B994BA718F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50869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7" name="Picture 76">
                <a:extLst>
                  <a:ext uri="{FF2B5EF4-FFF2-40B4-BE49-F238E27FC236}">
                    <a16:creationId xmlns:a16="http://schemas.microsoft.com/office/drawing/2014/main" id="{46D65474-4B28-B444-85AB-2E406A5288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45269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8" name="Picture 77">
                <a:extLst>
                  <a:ext uri="{FF2B5EF4-FFF2-40B4-BE49-F238E27FC236}">
                    <a16:creationId xmlns:a16="http://schemas.microsoft.com/office/drawing/2014/main" id="{133C7E23-60BA-D24A-8F22-D06A213AA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39668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9" name="Picture 78">
                <a:extLst>
                  <a:ext uri="{FF2B5EF4-FFF2-40B4-BE49-F238E27FC236}">
                    <a16:creationId xmlns:a16="http://schemas.microsoft.com/office/drawing/2014/main" id="{CBC662B9-6E16-674B-80CF-18C0694DD2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70" y="34067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0" name="Picture 79">
                <a:extLst>
                  <a:ext uri="{FF2B5EF4-FFF2-40B4-BE49-F238E27FC236}">
                    <a16:creationId xmlns:a16="http://schemas.microsoft.com/office/drawing/2014/main" id="{70251EC8-A3E1-2742-A0D7-4A04D6C58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50869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1" name="Picture 80">
                <a:extLst>
                  <a:ext uri="{FF2B5EF4-FFF2-40B4-BE49-F238E27FC236}">
                    <a16:creationId xmlns:a16="http://schemas.microsoft.com/office/drawing/2014/main" id="{46C737CD-BED4-344F-9133-41F0997AD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45269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2" name="Picture 81">
                <a:extLst>
                  <a:ext uri="{FF2B5EF4-FFF2-40B4-BE49-F238E27FC236}">
                    <a16:creationId xmlns:a16="http://schemas.microsoft.com/office/drawing/2014/main" id="{226B967E-E177-544E-B25E-4B1D23D89B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96684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3" name="Picture 82">
                <a:extLst>
                  <a:ext uri="{FF2B5EF4-FFF2-40B4-BE49-F238E27FC236}">
                    <a16:creationId xmlns:a16="http://schemas.microsoft.com/office/drawing/2014/main" id="{83E91A72-7B65-524D-B506-4CA3C521F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40677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4" name="Picture 83">
                <a:extLst>
                  <a:ext uri="{FF2B5EF4-FFF2-40B4-BE49-F238E27FC236}">
                    <a16:creationId xmlns:a16="http://schemas.microsoft.com/office/drawing/2014/main" id="{95DEA650-F123-AF46-A46D-5A1FAB210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529272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5" name="Picture 84">
                <a:extLst>
                  <a:ext uri="{FF2B5EF4-FFF2-40B4-BE49-F238E27FC236}">
                    <a16:creationId xmlns:a16="http://schemas.microsoft.com/office/drawing/2014/main" id="{1BE4C304-3B4E-6149-B3B8-B17A758223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73265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6" name="Picture 85">
                <a:extLst>
                  <a:ext uri="{FF2B5EF4-FFF2-40B4-BE49-F238E27FC236}">
                    <a16:creationId xmlns:a16="http://schemas.microsoft.com/office/drawing/2014/main" id="{500C7941-5873-EA4C-BBD3-88459B4D58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417258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7" name="Picture 86">
                <a:extLst>
                  <a:ext uri="{FF2B5EF4-FFF2-40B4-BE49-F238E27FC236}">
                    <a16:creationId xmlns:a16="http://schemas.microsoft.com/office/drawing/2014/main" id="{3F0B2A9E-FF13-4C41-867C-7C8509B5AF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5710" y="3612513"/>
                <a:ext cx="968979" cy="99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9E8154-7422-4202-AD98-645B8771F312}"/>
              </a:ext>
            </a:extLst>
          </p:cNvPr>
          <p:cNvSpPr/>
          <p:nvPr/>
        </p:nvSpPr>
        <p:spPr>
          <a:xfrm>
            <a:off x="1930400" y="2230438"/>
            <a:ext cx="2619375" cy="1176337"/>
          </a:xfrm>
          <a:prstGeom prst="rect">
            <a:avLst/>
          </a:prstGeom>
          <a:solidFill>
            <a:srgbClr val="9FE7E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Incorrect! Try again.</a:t>
            </a:r>
          </a:p>
        </p:txBody>
      </p:sp>
      <p:sp>
        <p:nvSpPr>
          <p:cNvPr id="7" name="36 cubic units">
            <a:extLst>
              <a:ext uri="{FF2B5EF4-FFF2-40B4-BE49-F238E27FC236}">
                <a16:creationId xmlns:a16="http://schemas.microsoft.com/office/drawing/2014/main" id="{EC5C471A-8CC5-492B-A168-9E633E2C3912}"/>
              </a:ext>
            </a:extLst>
          </p:cNvPr>
          <p:cNvSpPr/>
          <p:nvPr/>
        </p:nvSpPr>
        <p:spPr>
          <a:xfrm>
            <a:off x="777875" y="3584575"/>
            <a:ext cx="1174750" cy="1176338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36 cubic units</a:t>
            </a:r>
          </a:p>
        </p:txBody>
      </p:sp>
      <p:sp>
        <p:nvSpPr>
          <p:cNvPr id="9" name="12 cubic units">
            <a:extLst>
              <a:ext uri="{FF2B5EF4-FFF2-40B4-BE49-F238E27FC236}">
                <a16:creationId xmlns:a16="http://schemas.microsoft.com/office/drawing/2014/main" id="{D84F448E-CCBD-44A4-B0A0-401D24A22685}"/>
              </a:ext>
            </a:extLst>
          </p:cNvPr>
          <p:cNvSpPr/>
          <p:nvPr/>
        </p:nvSpPr>
        <p:spPr>
          <a:xfrm>
            <a:off x="777875" y="2230438"/>
            <a:ext cx="1174750" cy="1176337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12 cubic units</a:t>
            </a:r>
          </a:p>
        </p:txBody>
      </p:sp>
      <p:sp>
        <p:nvSpPr>
          <p:cNvPr id="10" name="18 cubic units">
            <a:extLst>
              <a:ext uri="{FF2B5EF4-FFF2-40B4-BE49-F238E27FC236}">
                <a16:creationId xmlns:a16="http://schemas.microsoft.com/office/drawing/2014/main" id="{FCED6E5B-BFD9-4F71-8F04-31546CF52BA6}"/>
              </a:ext>
            </a:extLst>
          </p:cNvPr>
          <p:cNvSpPr/>
          <p:nvPr/>
        </p:nvSpPr>
        <p:spPr>
          <a:xfrm>
            <a:off x="777875" y="4938713"/>
            <a:ext cx="1174750" cy="1176337"/>
          </a:xfrm>
          <a:prstGeom prst="rect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18 cubic units</a:t>
            </a: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EA0122B3-84DC-480E-B0A9-45DEDFF5654C}"/>
              </a:ext>
            </a:extLst>
          </p:cNvPr>
          <p:cNvSpPr txBox="1">
            <a:spLocks/>
          </p:cNvSpPr>
          <p:nvPr/>
        </p:nvSpPr>
        <p:spPr>
          <a:xfrm>
            <a:off x="457200" y="1252538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2x6x3</a:t>
            </a:r>
            <a:endParaRPr lang="en-GB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8A14DE-702A-44F0-AE52-00C92EB318CC}"/>
              </a:ext>
            </a:extLst>
          </p:cNvPr>
          <p:cNvSpPr/>
          <p:nvPr/>
        </p:nvSpPr>
        <p:spPr>
          <a:xfrm>
            <a:off x="1930400" y="3584575"/>
            <a:ext cx="2619375" cy="1176338"/>
          </a:xfrm>
          <a:prstGeom prst="rect">
            <a:avLst/>
          </a:prstGeom>
          <a:solidFill>
            <a:srgbClr val="FFE2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Correct! Well done.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17F663-7CF8-4C2D-A506-E82F1F5AABD0}"/>
              </a:ext>
            </a:extLst>
          </p:cNvPr>
          <p:cNvSpPr/>
          <p:nvPr/>
        </p:nvSpPr>
        <p:spPr>
          <a:xfrm>
            <a:off x="1930400" y="4938713"/>
            <a:ext cx="2619375" cy="1176337"/>
          </a:xfrm>
          <a:prstGeom prst="rect">
            <a:avLst/>
          </a:prstGeom>
          <a:solidFill>
            <a:srgbClr val="FBDE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Incorrect! Try again.</a:t>
            </a:r>
          </a:p>
        </p:txBody>
      </p:sp>
      <p:sp>
        <p:nvSpPr>
          <p:cNvPr id="34" name="Rectangle: Rounded Corners 33">
            <a:hlinkClick r:id="rId2" action="ppaction://hlinksldjump"/>
            <a:extLst>
              <a:ext uri="{FF2B5EF4-FFF2-40B4-BE49-F238E27FC236}">
                <a16:creationId xmlns:a16="http://schemas.microsoft.com/office/drawing/2014/main" id="{4A5D5C61-068B-4F27-B2FB-4EA29770B83C}"/>
              </a:ext>
            </a:extLst>
          </p:cNvPr>
          <p:cNvSpPr/>
          <p:nvPr/>
        </p:nvSpPr>
        <p:spPr>
          <a:xfrm>
            <a:off x="5561013" y="5524500"/>
            <a:ext cx="2220912" cy="560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Next question</a:t>
            </a:r>
          </a:p>
        </p:txBody>
      </p:sp>
      <p:sp>
        <p:nvSpPr>
          <p:cNvPr id="15370" name="Title 20">
            <a:extLst>
              <a:ext uri="{FF2B5EF4-FFF2-40B4-BE49-F238E27FC236}">
                <a16:creationId xmlns:a16="http://schemas.microsoft.com/office/drawing/2014/main" id="{0958DDA7-A9FD-7443-AF87-625ABA0B3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b="0">
                <a:latin typeface="Twinkl" pitchFamily="2" charset="0"/>
              </a:rPr>
              <a:t>Which volume is the correct measurement?</a:t>
            </a:r>
          </a:p>
        </p:txBody>
      </p:sp>
      <p:grpSp>
        <p:nvGrpSpPr>
          <p:cNvPr id="15371" name="Group 5">
            <a:extLst>
              <a:ext uri="{FF2B5EF4-FFF2-40B4-BE49-F238E27FC236}">
                <a16:creationId xmlns:a16="http://schemas.microsoft.com/office/drawing/2014/main" id="{3613A5DC-C85E-FC45-BB2D-B9C3FC8B4B47}"/>
              </a:ext>
            </a:extLst>
          </p:cNvPr>
          <p:cNvGrpSpPr>
            <a:grpSpLocks/>
          </p:cNvGrpSpPr>
          <p:nvPr/>
        </p:nvGrpSpPr>
        <p:grpSpPr bwMode="auto">
          <a:xfrm>
            <a:off x="5575300" y="1581150"/>
            <a:ext cx="2074863" cy="3832225"/>
            <a:chOff x="5139292" y="1580900"/>
            <a:chExt cx="2074308" cy="3833145"/>
          </a:xfrm>
        </p:grpSpPr>
        <p:pic>
          <p:nvPicPr>
            <p:cNvPr id="15372" name="Picture 16">
              <a:extLst>
                <a:ext uri="{FF2B5EF4-FFF2-40B4-BE49-F238E27FC236}">
                  <a16:creationId xmlns:a16="http://schemas.microsoft.com/office/drawing/2014/main" id="{5BC53C0F-7067-124F-8721-A9F1AA646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162" y="4025386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5">
              <a:extLst>
                <a:ext uri="{FF2B5EF4-FFF2-40B4-BE49-F238E27FC236}">
                  <a16:creationId xmlns:a16="http://schemas.microsoft.com/office/drawing/2014/main" id="{D42BED87-F708-324B-A207-3D5389E20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860" y="4206010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4">
              <a:extLst>
                <a:ext uri="{FF2B5EF4-FFF2-40B4-BE49-F238E27FC236}">
                  <a16:creationId xmlns:a16="http://schemas.microsoft.com/office/drawing/2014/main" id="{7EDE5A37-65F4-2944-A1E3-63053289F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292" y="4364761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7">
              <a:extLst>
                <a:ext uri="{FF2B5EF4-FFF2-40B4-BE49-F238E27FC236}">
                  <a16:creationId xmlns:a16="http://schemas.microsoft.com/office/drawing/2014/main" id="{138AC889-F21F-0048-9B55-1C9B06A05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08" y="4199072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8">
              <a:extLst>
                <a:ext uri="{FF2B5EF4-FFF2-40B4-BE49-F238E27FC236}">
                  <a16:creationId xmlns:a16="http://schemas.microsoft.com/office/drawing/2014/main" id="{AA2EC36F-DF31-C84C-989C-06704E657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06" y="4379696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9">
              <a:extLst>
                <a:ext uri="{FF2B5EF4-FFF2-40B4-BE49-F238E27FC236}">
                  <a16:creationId xmlns:a16="http://schemas.microsoft.com/office/drawing/2014/main" id="{AE4CC4A2-EE81-F746-9B3A-057A181AA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149" y="4549736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27">
              <a:extLst>
                <a:ext uri="{FF2B5EF4-FFF2-40B4-BE49-F238E27FC236}">
                  <a16:creationId xmlns:a16="http://schemas.microsoft.com/office/drawing/2014/main" id="{5F0092A6-9549-DF48-B712-F872D7B4F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162" y="3534492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8">
              <a:extLst>
                <a:ext uri="{FF2B5EF4-FFF2-40B4-BE49-F238E27FC236}">
                  <a16:creationId xmlns:a16="http://schemas.microsoft.com/office/drawing/2014/main" id="{015276FC-C667-BC4C-AED8-D28E379D9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860" y="3715116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9">
              <a:extLst>
                <a:ext uri="{FF2B5EF4-FFF2-40B4-BE49-F238E27FC236}">
                  <a16:creationId xmlns:a16="http://schemas.microsoft.com/office/drawing/2014/main" id="{2B7B482E-8001-6E4F-BD0D-83B6E0262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292" y="3873867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30">
              <a:extLst>
                <a:ext uri="{FF2B5EF4-FFF2-40B4-BE49-F238E27FC236}">
                  <a16:creationId xmlns:a16="http://schemas.microsoft.com/office/drawing/2014/main" id="{AFB20FBA-F33E-D44F-9ED1-D25E9E2B6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08" y="3708178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34">
              <a:extLst>
                <a:ext uri="{FF2B5EF4-FFF2-40B4-BE49-F238E27FC236}">
                  <a16:creationId xmlns:a16="http://schemas.microsoft.com/office/drawing/2014/main" id="{3151F76A-3296-B44F-8C7D-FA02F3C66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06" y="3888802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7">
              <a:extLst>
                <a:ext uri="{FF2B5EF4-FFF2-40B4-BE49-F238E27FC236}">
                  <a16:creationId xmlns:a16="http://schemas.microsoft.com/office/drawing/2014/main" id="{AA909466-9BAB-9047-9D9A-2045EFE37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149" y="4058842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38">
              <a:extLst>
                <a:ext uri="{FF2B5EF4-FFF2-40B4-BE49-F238E27FC236}">
                  <a16:creationId xmlns:a16="http://schemas.microsoft.com/office/drawing/2014/main" id="{0A66AF58-2E2F-8F43-B59B-869BB3D1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162" y="3043598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39">
              <a:extLst>
                <a:ext uri="{FF2B5EF4-FFF2-40B4-BE49-F238E27FC236}">
                  <a16:creationId xmlns:a16="http://schemas.microsoft.com/office/drawing/2014/main" id="{932C43F8-778E-F34C-B5D2-2DFDFC419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860" y="3224222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40">
              <a:extLst>
                <a:ext uri="{FF2B5EF4-FFF2-40B4-BE49-F238E27FC236}">
                  <a16:creationId xmlns:a16="http://schemas.microsoft.com/office/drawing/2014/main" id="{7F88DA51-8E97-8340-B832-FBD0B890B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292" y="3382973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41">
              <a:extLst>
                <a:ext uri="{FF2B5EF4-FFF2-40B4-BE49-F238E27FC236}">
                  <a16:creationId xmlns:a16="http://schemas.microsoft.com/office/drawing/2014/main" id="{B03B6B9F-8DD5-0B4E-BD53-B88BEC05A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08" y="3217284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42">
              <a:extLst>
                <a:ext uri="{FF2B5EF4-FFF2-40B4-BE49-F238E27FC236}">
                  <a16:creationId xmlns:a16="http://schemas.microsoft.com/office/drawing/2014/main" id="{4691D9E2-0DE6-BF44-AC35-F9A64F8A3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06" y="3397908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43">
              <a:extLst>
                <a:ext uri="{FF2B5EF4-FFF2-40B4-BE49-F238E27FC236}">
                  <a16:creationId xmlns:a16="http://schemas.microsoft.com/office/drawing/2014/main" id="{C735B144-75CA-C347-B56B-D0D3B9621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149" y="3567948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44">
              <a:extLst>
                <a:ext uri="{FF2B5EF4-FFF2-40B4-BE49-F238E27FC236}">
                  <a16:creationId xmlns:a16="http://schemas.microsoft.com/office/drawing/2014/main" id="{764E60BD-DA45-2941-96AA-62A1BD86B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162" y="2552704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45">
              <a:extLst>
                <a:ext uri="{FF2B5EF4-FFF2-40B4-BE49-F238E27FC236}">
                  <a16:creationId xmlns:a16="http://schemas.microsoft.com/office/drawing/2014/main" id="{FF89D06D-5FCC-0643-8840-8087BBB61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860" y="2733328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Picture 46">
              <a:extLst>
                <a:ext uri="{FF2B5EF4-FFF2-40B4-BE49-F238E27FC236}">
                  <a16:creationId xmlns:a16="http://schemas.microsoft.com/office/drawing/2014/main" id="{34821D56-4413-7F4A-BDE3-7C5585EC1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292" y="2892079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47">
              <a:extLst>
                <a:ext uri="{FF2B5EF4-FFF2-40B4-BE49-F238E27FC236}">
                  <a16:creationId xmlns:a16="http://schemas.microsoft.com/office/drawing/2014/main" id="{5CC0498E-301D-1F46-9BB1-91D6EA28A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08" y="2726390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48">
              <a:extLst>
                <a:ext uri="{FF2B5EF4-FFF2-40B4-BE49-F238E27FC236}">
                  <a16:creationId xmlns:a16="http://schemas.microsoft.com/office/drawing/2014/main" id="{AF679AB5-68F5-5944-BA84-84DF5DAB3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06" y="2907014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5" name="Picture 49">
              <a:extLst>
                <a:ext uri="{FF2B5EF4-FFF2-40B4-BE49-F238E27FC236}">
                  <a16:creationId xmlns:a16="http://schemas.microsoft.com/office/drawing/2014/main" id="{71C60D40-0616-A645-8DA9-1A6F390D0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149" y="3077054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6" name="Picture 50">
              <a:extLst>
                <a:ext uri="{FF2B5EF4-FFF2-40B4-BE49-F238E27FC236}">
                  <a16:creationId xmlns:a16="http://schemas.microsoft.com/office/drawing/2014/main" id="{3C18A007-1C92-6F48-B28F-1075D28AD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162" y="2071794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51">
              <a:extLst>
                <a:ext uri="{FF2B5EF4-FFF2-40B4-BE49-F238E27FC236}">
                  <a16:creationId xmlns:a16="http://schemas.microsoft.com/office/drawing/2014/main" id="{4813473B-93E5-454A-AAC0-157864AB5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860" y="2252418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52">
              <a:extLst>
                <a:ext uri="{FF2B5EF4-FFF2-40B4-BE49-F238E27FC236}">
                  <a16:creationId xmlns:a16="http://schemas.microsoft.com/office/drawing/2014/main" id="{CE6AD858-27DB-9D41-A9BD-E48F60E7E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292" y="2411169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9" name="Picture 53">
              <a:extLst>
                <a:ext uri="{FF2B5EF4-FFF2-40B4-BE49-F238E27FC236}">
                  <a16:creationId xmlns:a16="http://schemas.microsoft.com/office/drawing/2014/main" id="{BF80C273-8982-524C-B721-C6562F3A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08" y="2245480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54">
              <a:extLst>
                <a:ext uri="{FF2B5EF4-FFF2-40B4-BE49-F238E27FC236}">
                  <a16:creationId xmlns:a16="http://schemas.microsoft.com/office/drawing/2014/main" id="{00883BBB-85CF-744C-9D8E-9E565BDD7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06" y="2426104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55">
              <a:extLst>
                <a:ext uri="{FF2B5EF4-FFF2-40B4-BE49-F238E27FC236}">
                  <a16:creationId xmlns:a16="http://schemas.microsoft.com/office/drawing/2014/main" id="{A4C3218F-421F-AD40-9BCB-54DA76B30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149" y="2596144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2" name="Picture 56">
              <a:extLst>
                <a:ext uri="{FF2B5EF4-FFF2-40B4-BE49-F238E27FC236}">
                  <a16:creationId xmlns:a16="http://schemas.microsoft.com/office/drawing/2014/main" id="{26490D0F-493F-484F-827F-927231257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162" y="1580900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3" name="Picture 57">
              <a:extLst>
                <a:ext uri="{FF2B5EF4-FFF2-40B4-BE49-F238E27FC236}">
                  <a16:creationId xmlns:a16="http://schemas.microsoft.com/office/drawing/2014/main" id="{500E7E8A-4A91-6A40-9455-7B3B835B0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860" y="1761524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4" name="Picture 58">
              <a:extLst>
                <a:ext uri="{FF2B5EF4-FFF2-40B4-BE49-F238E27FC236}">
                  <a16:creationId xmlns:a16="http://schemas.microsoft.com/office/drawing/2014/main" id="{33520050-9CAF-D442-9141-6AB81273E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292" y="1920275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5" name="Picture 59">
              <a:extLst>
                <a:ext uri="{FF2B5EF4-FFF2-40B4-BE49-F238E27FC236}">
                  <a16:creationId xmlns:a16="http://schemas.microsoft.com/office/drawing/2014/main" id="{5BAD81FA-833D-7549-BC9E-9D73D658E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08" y="1754586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6" name="Picture 60">
              <a:extLst>
                <a:ext uri="{FF2B5EF4-FFF2-40B4-BE49-F238E27FC236}">
                  <a16:creationId xmlns:a16="http://schemas.microsoft.com/office/drawing/2014/main" id="{3177A7E6-9A60-BC46-B573-927FC3AAE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006" y="1935210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61">
              <a:extLst>
                <a:ext uri="{FF2B5EF4-FFF2-40B4-BE49-F238E27FC236}">
                  <a16:creationId xmlns:a16="http://schemas.microsoft.com/office/drawing/2014/main" id="{48CD57F3-CA48-3B41-8C69-122E029DA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149" y="2105250"/>
              <a:ext cx="842292" cy="86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6" grpId="0" animBg="1"/>
      <p:bldP spid="37" grpId="0" animBg="1"/>
      <p:bldP spid="37" grpId="1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9E8154-7422-4202-AD98-645B8771F312}"/>
              </a:ext>
            </a:extLst>
          </p:cNvPr>
          <p:cNvSpPr/>
          <p:nvPr/>
        </p:nvSpPr>
        <p:spPr>
          <a:xfrm>
            <a:off x="1930400" y="2230438"/>
            <a:ext cx="2619375" cy="1176337"/>
          </a:xfrm>
          <a:prstGeom prst="rect">
            <a:avLst/>
          </a:prstGeom>
          <a:solidFill>
            <a:srgbClr val="9FE7E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Incorrect! Try again.</a:t>
            </a:r>
          </a:p>
        </p:txBody>
      </p:sp>
      <p:sp>
        <p:nvSpPr>
          <p:cNvPr id="7" name="48 cubic units">
            <a:extLst>
              <a:ext uri="{FF2B5EF4-FFF2-40B4-BE49-F238E27FC236}">
                <a16:creationId xmlns:a16="http://schemas.microsoft.com/office/drawing/2014/main" id="{EC5C471A-8CC5-492B-A168-9E633E2C3912}"/>
              </a:ext>
            </a:extLst>
          </p:cNvPr>
          <p:cNvSpPr/>
          <p:nvPr/>
        </p:nvSpPr>
        <p:spPr>
          <a:xfrm>
            <a:off x="777875" y="3584575"/>
            <a:ext cx="1174750" cy="1176338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48 cubic units</a:t>
            </a:r>
          </a:p>
        </p:txBody>
      </p:sp>
      <p:sp>
        <p:nvSpPr>
          <p:cNvPr id="9" name="12 cubic units">
            <a:extLst>
              <a:ext uri="{FF2B5EF4-FFF2-40B4-BE49-F238E27FC236}">
                <a16:creationId xmlns:a16="http://schemas.microsoft.com/office/drawing/2014/main" id="{D84F448E-CCBD-44A4-B0A0-401D24A22685}"/>
              </a:ext>
            </a:extLst>
          </p:cNvPr>
          <p:cNvSpPr/>
          <p:nvPr/>
        </p:nvSpPr>
        <p:spPr>
          <a:xfrm>
            <a:off x="777875" y="2230438"/>
            <a:ext cx="1174750" cy="1176337"/>
          </a:xfrm>
          <a:prstGeom prst="rect">
            <a:avLst/>
          </a:prstGeom>
          <a:solidFill>
            <a:srgbClr val="2B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12 cubic units</a:t>
            </a:r>
          </a:p>
        </p:txBody>
      </p:sp>
      <p:sp>
        <p:nvSpPr>
          <p:cNvPr id="10" name="50 cubic units">
            <a:extLst>
              <a:ext uri="{FF2B5EF4-FFF2-40B4-BE49-F238E27FC236}">
                <a16:creationId xmlns:a16="http://schemas.microsoft.com/office/drawing/2014/main" id="{FCED6E5B-BFD9-4F71-8F04-31546CF52BA6}"/>
              </a:ext>
            </a:extLst>
          </p:cNvPr>
          <p:cNvSpPr/>
          <p:nvPr/>
        </p:nvSpPr>
        <p:spPr>
          <a:xfrm>
            <a:off x="777875" y="4938713"/>
            <a:ext cx="1174750" cy="1176337"/>
          </a:xfrm>
          <a:prstGeom prst="rect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50 cubic units</a:t>
            </a: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EA0122B3-84DC-480E-B0A9-45DEDFF5654C}"/>
              </a:ext>
            </a:extLst>
          </p:cNvPr>
          <p:cNvSpPr txBox="1">
            <a:spLocks/>
          </p:cNvSpPr>
          <p:nvPr/>
        </p:nvSpPr>
        <p:spPr>
          <a:xfrm>
            <a:off x="457200" y="1252538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3x4x4</a:t>
            </a:r>
            <a:endParaRPr lang="en-GB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8A14DE-702A-44F0-AE52-00C92EB318CC}"/>
              </a:ext>
            </a:extLst>
          </p:cNvPr>
          <p:cNvSpPr/>
          <p:nvPr/>
        </p:nvSpPr>
        <p:spPr>
          <a:xfrm>
            <a:off x="1930400" y="3584575"/>
            <a:ext cx="2619375" cy="1176338"/>
          </a:xfrm>
          <a:prstGeom prst="rect">
            <a:avLst/>
          </a:prstGeom>
          <a:solidFill>
            <a:srgbClr val="FFE2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Correct! Well done.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17F663-7CF8-4C2D-A506-E82F1F5AABD0}"/>
              </a:ext>
            </a:extLst>
          </p:cNvPr>
          <p:cNvSpPr/>
          <p:nvPr/>
        </p:nvSpPr>
        <p:spPr>
          <a:xfrm>
            <a:off x="1930400" y="4938713"/>
            <a:ext cx="2619375" cy="1176337"/>
          </a:xfrm>
          <a:prstGeom prst="rect">
            <a:avLst/>
          </a:prstGeom>
          <a:solidFill>
            <a:srgbClr val="FBDE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Incorrect! Try again.</a:t>
            </a:r>
          </a:p>
        </p:txBody>
      </p:sp>
      <p:sp>
        <p:nvSpPr>
          <p:cNvPr id="34" name="Rectangle: Rounded Corners 33">
            <a:hlinkClick r:id="" action="ppaction://noaction"/>
            <a:extLst>
              <a:ext uri="{FF2B5EF4-FFF2-40B4-BE49-F238E27FC236}">
                <a16:creationId xmlns:a16="http://schemas.microsoft.com/office/drawing/2014/main" id="{4A5D5C61-068B-4F27-B2FB-4EA29770B83C}"/>
              </a:ext>
            </a:extLst>
          </p:cNvPr>
          <p:cNvSpPr/>
          <p:nvPr/>
        </p:nvSpPr>
        <p:spPr>
          <a:xfrm>
            <a:off x="5561013" y="5524500"/>
            <a:ext cx="2220912" cy="560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Next question</a:t>
            </a:r>
          </a:p>
        </p:txBody>
      </p:sp>
      <p:sp>
        <p:nvSpPr>
          <p:cNvPr id="16394" name="Title 20">
            <a:extLst>
              <a:ext uri="{FF2B5EF4-FFF2-40B4-BE49-F238E27FC236}">
                <a16:creationId xmlns:a16="http://schemas.microsoft.com/office/drawing/2014/main" id="{91BFB422-AFA9-3048-87F3-9930B750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b="0">
                <a:latin typeface="Twinkl" pitchFamily="2" charset="0"/>
              </a:rPr>
              <a:t>Which volume is the correct measurement?</a:t>
            </a:r>
          </a:p>
        </p:txBody>
      </p:sp>
      <p:grpSp>
        <p:nvGrpSpPr>
          <p:cNvPr id="16395" name="Group 5">
            <a:extLst>
              <a:ext uri="{FF2B5EF4-FFF2-40B4-BE49-F238E27FC236}">
                <a16:creationId xmlns:a16="http://schemas.microsoft.com/office/drawing/2014/main" id="{BB233DE9-8F86-E046-989F-0A5F8826037C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2266950"/>
            <a:ext cx="2797175" cy="3086100"/>
            <a:chOff x="4897472" y="2267409"/>
            <a:chExt cx="2796256" cy="3086406"/>
          </a:xfrm>
        </p:grpSpPr>
        <p:pic>
          <p:nvPicPr>
            <p:cNvPr id="16396" name="Picture 16">
              <a:extLst>
                <a:ext uri="{FF2B5EF4-FFF2-40B4-BE49-F238E27FC236}">
                  <a16:creationId xmlns:a16="http://schemas.microsoft.com/office/drawing/2014/main" id="{C665605D-D079-D149-8E37-AFD358753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949" y="3655520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5">
              <a:extLst>
                <a:ext uri="{FF2B5EF4-FFF2-40B4-BE49-F238E27FC236}">
                  <a16:creationId xmlns:a16="http://schemas.microsoft.com/office/drawing/2014/main" id="{61F850DF-5846-6543-9624-67FDD5D82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98" y="3831517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4">
              <a:extLst>
                <a:ext uri="{FF2B5EF4-FFF2-40B4-BE49-F238E27FC236}">
                  <a16:creationId xmlns:a16="http://schemas.microsoft.com/office/drawing/2014/main" id="{DA670A23-C5F1-5647-906E-B876665D9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472" y="4004965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7">
              <a:extLst>
                <a:ext uri="{FF2B5EF4-FFF2-40B4-BE49-F238E27FC236}">
                  <a16:creationId xmlns:a16="http://schemas.microsoft.com/office/drawing/2014/main" id="{6F95DA16-44C4-A34C-9E79-72F9A90EF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775" y="3828968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8">
              <a:extLst>
                <a:ext uri="{FF2B5EF4-FFF2-40B4-BE49-F238E27FC236}">
                  <a16:creationId xmlns:a16="http://schemas.microsoft.com/office/drawing/2014/main" id="{61DCBFAA-EB12-5B43-AC52-E8556FA6A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24" y="4004965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19">
              <a:extLst>
                <a:ext uri="{FF2B5EF4-FFF2-40B4-BE49-F238E27FC236}">
                  <a16:creationId xmlns:a16="http://schemas.microsoft.com/office/drawing/2014/main" id="{9BEC711F-8A93-FB49-887B-4FAC7E019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98" y="4178413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21">
              <a:extLst>
                <a:ext uri="{FF2B5EF4-FFF2-40B4-BE49-F238E27FC236}">
                  <a16:creationId xmlns:a16="http://schemas.microsoft.com/office/drawing/2014/main" id="{F0CEE6B4-0ADC-1A4B-950F-D966151A7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50" y="4000833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22">
              <a:extLst>
                <a:ext uri="{FF2B5EF4-FFF2-40B4-BE49-F238E27FC236}">
                  <a16:creationId xmlns:a16="http://schemas.microsoft.com/office/drawing/2014/main" id="{0FFA1C6F-43D3-C248-B3C1-C1CE67971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9" y="4176830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23">
              <a:extLst>
                <a:ext uri="{FF2B5EF4-FFF2-40B4-BE49-F238E27FC236}">
                  <a16:creationId xmlns:a16="http://schemas.microsoft.com/office/drawing/2014/main" id="{3C5B4E1B-FAFD-5B47-8C2E-7D14BB604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73" y="4350278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24">
              <a:extLst>
                <a:ext uri="{FF2B5EF4-FFF2-40B4-BE49-F238E27FC236}">
                  <a16:creationId xmlns:a16="http://schemas.microsoft.com/office/drawing/2014/main" id="{9DFCEFAF-6425-034D-8B1E-CA5F52B56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725" y="4175247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25">
              <a:extLst>
                <a:ext uri="{FF2B5EF4-FFF2-40B4-BE49-F238E27FC236}">
                  <a16:creationId xmlns:a16="http://schemas.microsoft.com/office/drawing/2014/main" id="{53F5E28E-0B51-9D4E-8A18-B788E911B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074" y="4351244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26">
              <a:extLst>
                <a:ext uri="{FF2B5EF4-FFF2-40B4-BE49-F238E27FC236}">
                  <a16:creationId xmlns:a16="http://schemas.microsoft.com/office/drawing/2014/main" id="{6AFB16F0-42EA-A747-ADDC-136B112F7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248" y="4524692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27">
              <a:extLst>
                <a:ext uri="{FF2B5EF4-FFF2-40B4-BE49-F238E27FC236}">
                  <a16:creationId xmlns:a16="http://schemas.microsoft.com/office/drawing/2014/main" id="{B8D36B83-D224-8A42-8428-A2C53E8E9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949" y="3200909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28">
              <a:extLst>
                <a:ext uri="{FF2B5EF4-FFF2-40B4-BE49-F238E27FC236}">
                  <a16:creationId xmlns:a16="http://schemas.microsoft.com/office/drawing/2014/main" id="{27E272FE-65D0-4740-BCF4-73771143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98" y="3376906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29">
              <a:extLst>
                <a:ext uri="{FF2B5EF4-FFF2-40B4-BE49-F238E27FC236}">
                  <a16:creationId xmlns:a16="http://schemas.microsoft.com/office/drawing/2014/main" id="{0943F6D5-608F-0647-86EE-AA87F99F2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472" y="3550354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30">
              <a:extLst>
                <a:ext uri="{FF2B5EF4-FFF2-40B4-BE49-F238E27FC236}">
                  <a16:creationId xmlns:a16="http://schemas.microsoft.com/office/drawing/2014/main" id="{1203CB63-B01F-2C4B-A0EF-C0DB11E8B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775" y="3374357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34">
              <a:extLst>
                <a:ext uri="{FF2B5EF4-FFF2-40B4-BE49-F238E27FC236}">
                  <a16:creationId xmlns:a16="http://schemas.microsoft.com/office/drawing/2014/main" id="{523CF8AD-D144-F344-8688-9EDC3BDCF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24" y="3550354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37">
              <a:extLst>
                <a:ext uri="{FF2B5EF4-FFF2-40B4-BE49-F238E27FC236}">
                  <a16:creationId xmlns:a16="http://schemas.microsoft.com/office/drawing/2014/main" id="{E9CF49FA-6B0D-BD42-9045-6757195E1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98" y="3723802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38">
              <a:extLst>
                <a:ext uri="{FF2B5EF4-FFF2-40B4-BE49-F238E27FC236}">
                  <a16:creationId xmlns:a16="http://schemas.microsoft.com/office/drawing/2014/main" id="{DA034243-83AE-1240-AA4D-B14001547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50" y="3546222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39">
              <a:extLst>
                <a:ext uri="{FF2B5EF4-FFF2-40B4-BE49-F238E27FC236}">
                  <a16:creationId xmlns:a16="http://schemas.microsoft.com/office/drawing/2014/main" id="{856F2E7F-4730-C844-8BD4-CFC45EF5E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9" y="3722219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40">
              <a:extLst>
                <a:ext uri="{FF2B5EF4-FFF2-40B4-BE49-F238E27FC236}">
                  <a16:creationId xmlns:a16="http://schemas.microsoft.com/office/drawing/2014/main" id="{AB09D262-D33B-5143-A88C-24D25C986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73" y="3895667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41">
              <a:extLst>
                <a:ext uri="{FF2B5EF4-FFF2-40B4-BE49-F238E27FC236}">
                  <a16:creationId xmlns:a16="http://schemas.microsoft.com/office/drawing/2014/main" id="{3477F302-7822-4D47-B882-D10F58284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725" y="3720636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8" name="Picture 42">
              <a:extLst>
                <a:ext uri="{FF2B5EF4-FFF2-40B4-BE49-F238E27FC236}">
                  <a16:creationId xmlns:a16="http://schemas.microsoft.com/office/drawing/2014/main" id="{532D1BE6-5503-4149-8280-6D2F80ABD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074" y="3896633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9" name="Picture 43">
              <a:extLst>
                <a:ext uri="{FF2B5EF4-FFF2-40B4-BE49-F238E27FC236}">
                  <a16:creationId xmlns:a16="http://schemas.microsoft.com/office/drawing/2014/main" id="{E4614738-05D9-0E40-AF77-F1ADAB645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248" y="4070081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0" name="Picture 44">
              <a:extLst>
                <a:ext uri="{FF2B5EF4-FFF2-40B4-BE49-F238E27FC236}">
                  <a16:creationId xmlns:a16="http://schemas.microsoft.com/office/drawing/2014/main" id="{F5AEED1D-DE6D-9346-A6B3-3E73F838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949" y="2729633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45">
              <a:extLst>
                <a:ext uri="{FF2B5EF4-FFF2-40B4-BE49-F238E27FC236}">
                  <a16:creationId xmlns:a16="http://schemas.microsoft.com/office/drawing/2014/main" id="{79DE8D44-4845-0D41-993D-A6A64CE85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98" y="2905630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46">
              <a:extLst>
                <a:ext uri="{FF2B5EF4-FFF2-40B4-BE49-F238E27FC236}">
                  <a16:creationId xmlns:a16="http://schemas.microsoft.com/office/drawing/2014/main" id="{869BA03B-6B28-724C-88E5-FE02960E9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472" y="3079078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3" name="Picture 47">
              <a:extLst>
                <a:ext uri="{FF2B5EF4-FFF2-40B4-BE49-F238E27FC236}">
                  <a16:creationId xmlns:a16="http://schemas.microsoft.com/office/drawing/2014/main" id="{31714530-14F3-BB43-8CAE-49959B235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775" y="2903081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4" name="Picture 48">
              <a:extLst>
                <a:ext uri="{FF2B5EF4-FFF2-40B4-BE49-F238E27FC236}">
                  <a16:creationId xmlns:a16="http://schemas.microsoft.com/office/drawing/2014/main" id="{043967A7-C0C4-E240-B2D5-DE6707BA8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24" y="3079078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5" name="Picture 49">
              <a:extLst>
                <a:ext uri="{FF2B5EF4-FFF2-40B4-BE49-F238E27FC236}">
                  <a16:creationId xmlns:a16="http://schemas.microsoft.com/office/drawing/2014/main" id="{5EE8DFC5-26E1-224D-9471-F872B2003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98" y="3252526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6" name="Picture 50">
              <a:extLst>
                <a:ext uri="{FF2B5EF4-FFF2-40B4-BE49-F238E27FC236}">
                  <a16:creationId xmlns:a16="http://schemas.microsoft.com/office/drawing/2014/main" id="{BF3255DB-AD25-4E48-878A-742519EFA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50" y="3074946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7" name="Picture 51">
              <a:extLst>
                <a:ext uri="{FF2B5EF4-FFF2-40B4-BE49-F238E27FC236}">
                  <a16:creationId xmlns:a16="http://schemas.microsoft.com/office/drawing/2014/main" id="{69939837-239B-8842-8CF6-A5D4EFDD1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9" y="3250943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8" name="Picture 52">
              <a:extLst>
                <a:ext uri="{FF2B5EF4-FFF2-40B4-BE49-F238E27FC236}">
                  <a16:creationId xmlns:a16="http://schemas.microsoft.com/office/drawing/2014/main" id="{321E4D65-2991-FB4A-A736-383656B54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73" y="3424391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9" name="Picture 53">
              <a:extLst>
                <a:ext uri="{FF2B5EF4-FFF2-40B4-BE49-F238E27FC236}">
                  <a16:creationId xmlns:a16="http://schemas.microsoft.com/office/drawing/2014/main" id="{3EBD5DD3-B536-FF44-B4AD-EC238C103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725" y="3249360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0" name="Picture 54">
              <a:extLst>
                <a:ext uri="{FF2B5EF4-FFF2-40B4-BE49-F238E27FC236}">
                  <a16:creationId xmlns:a16="http://schemas.microsoft.com/office/drawing/2014/main" id="{7603B0BD-93FA-0446-A8E7-5ABE23A7C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074" y="3425357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55">
              <a:extLst>
                <a:ext uri="{FF2B5EF4-FFF2-40B4-BE49-F238E27FC236}">
                  <a16:creationId xmlns:a16="http://schemas.microsoft.com/office/drawing/2014/main" id="{1EA52EAB-9679-BF47-901B-A2051A658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248" y="3598805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2" name="Picture 56">
              <a:extLst>
                <a:ext uri="{FF2B5EF4-FFF2-40B4-BE49-F238E27FC236}">
                  <a16:creationId xmlns:a16="http://schemas.microsoft.com/office/drawing/2014/main" id="{C4423BED-26B5-5249-A42F-8E0DDA191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949" y="2267409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3" name="Picture 57">
              <a:extLst>
                <a:ext uri="{FF2B5EF4-FFF2-40B4-BE49-F238E27FC236}">
                  <a16:creationId xmlns:a16="http://schemas.microsoft.com/office/drawing/2014/main" id="{DAFCB88B-3086-8A4E-8E0A-407880F2B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98" y="2434353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4" name="Picture 58">
              <a:extLst>
                <a:ext uri="{FF2B5EF4-FFF2-40B4-BE49-F238E27FC236}">
                  <a16:creationId xmlns:a16="http://schemas.microsoft.com/office/drawing/2014/main" id="{6C1CD404-91DF-0D40-B9B1-F7831DAA2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472" y="2607801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5" name="Picture 59">
              <a:extLst>
                <a:ext uri="{FF2B5EF4-FFF2-40B4-BE49-F238E27FC236}">
                  <a16:creationId xmlns:a16="http://schemas.microsoft.com/office/drawing/2014/main" id="{E487029B-7146-0F42-91A1-D0F903A94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775" y="2431804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6" name="Picture 60">
              <a:extLst>
                <a:ext uri="{FF2B5EF4-FFF2-40B4-BE49-F238E27FC236}">
                  <a16:creationId xmlns:a16="http://schemas.microsoft.com/office/drawing/2014/main" id="{C5F1AF15-3A4D-3D49-81BB-D039CFDC6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24" y="2607801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7" name="Picture 61">
              <a:extLst>
                <a:ext uri="{FF2B5EF4-FFF2-40B4-BE49-F238E27FC236}">
                  <a16:creationId xmlns:a16="http://schemas.microsoft.com/office/drawing/2014/main" id="{3F7E7B33-B5FC-3A4B-B57D-C9EE19FA9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298" y="2781249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8" name="Picture 62">
              <a:extLst>
                <a:ext uri="{FF2B5EF4-FFF2-40B4-BE49-F238E27FC236}">
                  <a16:creationId xmlns:a16="http://schemas.microsoft.com/office/drawing/2014/main" id="{90A1CB1B-A55B-DF43-AB8B-A8431922C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50" y="2603669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9" name="Picture 63">
              <a:extLst>
                <a:ext uri="{FF2B5EF4-FFF2-40B4-BE49-F238E27FC236}">
                  <a16:creationId xmlns:a16="http://schemas.microsoft.com/office/drawing/2014/main" id="{A0F5A916-969B-8C48-BD5C-B5A1A35FA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9" y="2779666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0" name="Picture 64">
              <a:extLst>
                <a:ext uri="{FF2B5EF4-FFF2-40B4-BE49-F238E27FC236}">
                  <a16:creationId xmlns:a16="http://schemas.microsoft.com/office/drawing/2014/main" id="{B4DFED65-7DA8-F643-BAA0-2C0900DE1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73" y="2953114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1" name="Picture 65">
              <a:extLst>
                <a:ext uri="{FF2B5EF4-FFF2-40B4-BE49-F238E27FC236}">
                  <a16:creationId xmlns:a16="http://schemas.microsoft.com/office/drawing/2014/main" id="{2DC125ED-974F-3C4F-80AD-C9ED01E9E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725" y="2778083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2" name="Picture 66">
              <a:extLst>
                <a:ext uri="{FF2B5EF4-FFF2-40B4-BE49-F238E27FC236}">
                  <a16:creationId xmlns:a16="http://schemas.microsoft.com/office/drawing/2014/main" id="{087007B9-E100-3548-8FA7-9226CB467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074" y="2954080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3" name="Picture 67">
              <a:extLst>
                <a:ext uri="{FF2B5EF4-FFF2-40B4-BE49-F238E27FC236}">
                  <a16:creationId xmlns:a16="http://schemas.microsoft.com/office/drawing/2014/main" id="{48723752-917F-CF45-B4D0-D4928C919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248" y="3127528"/>
              <a:ext cx="808003" cy="82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6" grpId="0" animBg="1"/>
      <p:bldP spid="37" grpId="0" animBg="1"/>
      <p:bldP spid="37" grpId="1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C4ACC5D-AA19-684E-9378-F0E23C79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US" altLang="en-US">
                <a:latin typeface="Twinkl SemiBold" charset="0"/>
              </a:rPr>
              <a:t>Questions 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3830EE00-2C4F-BD48-AFBE-E067B5C71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7463"/>
            <a:ext cx="37004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BEAABFF5-AAD2-E643-B7C9-40D5E8097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1238"/>
            <a:ext cx="1466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5E957ED9-DB90-1E45-96F9-5F0373605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051050"/>
            <a:ext cx="34210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8D3893-B784-3A46-B1B8-FB4E44E8375C}"/>
              </a:ext>
            </a:extLst>
          </p:cNvPr>
          <p:cNvCxnSpPr/>
          <p:nvPr/>
        </p:nvCxnSpPr>
        <p:spPr>
          <a:xfrm>
            <a:off x="4567238" y="1287463"/>
            <a:ext cx="0" cy="476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7">
            <a:extLst>
              <a:ext uri="{FF2B5EF4-FFF2-40B4-BE49-F238E27FC236}">
                <a16:creationId xmlns:a16="http://schemas.microsoft.com/office/drawing/2014/main" id="{1D2BE18B-9758-DC43-A833-5CC5756CF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540000"/>
            <a:ext cx="384651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215</TotalTime>
  <Words>383</Words>
  <Application>Microsoft Macintosh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Twinkl</vt:lpstr>
      <vt:lpstr>Calibri</vt:lpstr>
      <vt:lpstr>Arial</vt:lpstr>
      <vt:lpstr>Twinkl SemiBold</vt:lpstr>
      <vt:lpstr>Office Theme</vt:lpstr>
      <vt:lpstr>PowerPoint Presentation</vt:lpstr>
      <vt:lpstr>Monday 1st February 2021 LO: Can I calculate Volume of shapes?</vt:lpstr>
      <vt:lpstr>PowerPoint Presentation</vt:lpstr>
      <vt:lpstr>Why this formula works? </vt:lpstr>
      <vt:lpstr>Which volume is the correct measurement?</vt:lpstr>
      <vt:lpstr>Which volume is the correct measurement?</vt:lpstr>
      <vt:lpstr>Which volume is the correct measurement?</vt:lpstr>
      <vt:lpstr>Which volume is the correct measurement?</vt:lpstr>
      <vt:lpstr>Questions </vt:lpstr>
      <vt:lpstr>Questions </vt:lpstr>
      <vt:lpstr>Questions </vt:lpstr>
      <vt:lpstr>Answers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Claire Pitts</cp:lastModifiedBy>
  <cp:revision>81</cp:revision>
  <dcterms:created xsi:type="dcterms:W3CDTF">2018-03-22T11:40:20Z</dcterms:created>
  <dcterms:modified xsi:type="dcterms:W3CDTF">2021-01-31T18:10:24Z</dcterms:modified>
</cp:coreProperties>
</file>