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82"/>
  </p:normalViewPr>
  <p:slideViewPr>
    <p:cSldViewPr snapToGrid="0" snapToObjects="1">
      <p:cViewPr varScale="1">
        <p:scale>
          <a:sx n="90" d="100"/>
          <a:sy n="90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FF9AE-D7E4-2044-AEA7-D2991C42D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F09B1-F911-4B43-B5DC-22BAE4038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49789-050F-2348-9561-C4753111A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8D558-3CC5-254D-BF10-1E01F74B9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F12FC-C229-1B46-BEDB-E7791CA8B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2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7C16-EEC6-B643-A06C-B608105F9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14AD48-BCBA-554F-8D99-5662D3354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F81B2-65D1-2C46-85B3-D5AE4165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FEFF-BCB3-E645-88B4-978103C93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B0FCE-DBC0-AC4F-BA78-3FD57C1B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9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4BCF77-A8D1-B04C-9934-890D83427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561470-9157-AD4B-8D3D-AC4F7D229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37C79-4803-5A40-919F-665E0C72E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2C1EC-303E-564C-9214-5727C7E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AAAAF-8CA5-F74D-B0F9-54144720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007C5-1381-6B4E-9A15-42D39E58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E11B6-B3C3-C842-9B82-3067CAC0D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38A2F-1F99-D747-8733-8EC8B582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212EC-9406-4349-A2DB-163F8F1DE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52E84-C1A8-4745-9696-985C2AB0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4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276D-6F86-ED45-B091-97048D838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FB435-0D3A-9B46-97F3-87894BEA6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D36F4-121A-3846-B1DD-A312406D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136D9-E419-6545-A248-7F3E8DBB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9C918-67F8-344C-97A2-D383208EB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0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BF16E-DA68-7946-A154-EA9D8450F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EEFC3-E0F1-C742-829D-4F21F35C2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E3BED-5097-C442-A445-AFDBB292E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B33D6-180C-0845-BFA2-88BD040D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8936C-1BB4-4F48-94E5-7FC06F55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032AA-D08D-4C40-BC72-72CCFF4F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4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69549-2B70-1149-8304-93104A7E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E6FA2-AF3E-5A44-A10B-1CE68DDA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163FC-0243-0142-8863-BF2786486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49B7E0-AFC9-A546-AABE-0949DEDD4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12F326-8679-9A45-BE72-C50918F13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C12BD4-09E1-F245-86C1-F9395BE8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1FF0DE-4B8B-F942-8A9B-998DF4FE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E242DE-BF14-414B-BF9E-8DB30332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1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043F8-5CA5-9746-8C3F-5019BF97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C124A8-C45D-2D4F-8310-DD512FFE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7363F-DCAB-5141-8B73-0BAEF746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59ABC-D2A8-FF43-BFB6-49E011C2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276E9-E6FA-574F-AEB5-828F6F92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38F70-D76E-614D-A436-1D1CE0352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B27B9-6409-F446-B0B0-E32F390E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9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9DD7B-5F39-B44B-877E-0E53ED42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FC885-B4A4-A948-81AF-D9371E24A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ED4DC-DAE9-7343-A2A0-E4F1A962E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8E463-84AF-744F-9E6C-B7AB4ACE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825E3-85D7-C544-B02C-FAC225D26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E2013-E4F0-5E46-82BE-3388DF7A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0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B10A5-173E-0C41-A2CD-7324D0A1B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E1F17A-B166-034D-BAB8-CCC4B671B4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4AFDA-CB85-044B-9508-B8133A3A2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B2057-004F-2942-A04F-14D0B471E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FC5703-5EF7-634C-B2C3-8180AE01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3C68A-2123-1742-AA48-94B187B5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9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CA2A3-9177-F24F-9D61-7B99D3D1C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5FFB1-4935-7543-A95D-AC87BA3D2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EF87F-1564-6543-AA35-12DC100E03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9D6E7-62DF-D84E-979B-A03BDBC467E9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32247-C540-BD44-8CB4-5293E970D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7D9A4-6946-DC4A-9E31-C3D383F6F6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26846-FD00-9640-A637-B04F4964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7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45BD1D-6CC5-9C40-B3A7-AE26DCE88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502" y="1736896"/>
            <a:ext cx="2603840" cy="40978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CE0871-76D6-6947-AC01-49F5CDB5F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7342" y="3429000"/>
            <a:ext cx="20447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84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BD1884-C7BC-1348-A994-149CAFD710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887" y="1449386"/>
            <a:ext cx="2651125" cy="33896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542EB2-603D-4043-8D7E-A23FFE63050A}"/>
              </a:ext>
            </a:extLst>
          </p:cNvPr>
          <p:cNvSpPr txBox="1"/>
          <p:nvPr/>
        </p:nvSpPr>
        <p:spPr>
          <a:xfrm>
            <a:off x="7729537" y="1639560"/>
            <a:ext cx="3000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Have a think. What is the relationship between the denominators?</a:t>
            </a:r>
          </a:p>
        </p:txBody>
      </p:sp>
    </p:spTree>
    <p:extLst>
      <p:ext uri="{BB962C8B-B14F-4D97-AF65-F5344CB8AC3E}">
        <p14:creationId xmlns:p14="http://schemas.microsoft.com/office/powerpoint/2010/main" val="117558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8EAACDC-4624-3341-ABB9-4007CC074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835" y="100013"/>
            <a:ext cx="5389090" cy="21831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1447-5048-8044-8FE1-9E4181BB7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1" y="2391644"/>
            <a:ext cx="4949746" cy="20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16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05191A-E7A8-6A4A-86B1-2FDCA6244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049" y="679450"/>
            <a:ext cx="3254375" cy="217623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B76CDA-EFDD-124B-93FD-F7CF8303E4B3}"/>
              </a:ext>
            </a:extLst>
          </p:cNvPr>
          <p:cNvSpPr txBox="1"/>
          <p:nvPr/>
        </p:nvSpPr>
        <p:spPr>
          <a:xfrm>
            <a:off x="6096000" y="1014412"/>
            <a:ext cx="28289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would you work out this question?</a:t>
            </a:r>
          </a:p>
          <a:p>
            <a:endParaRPr lang="en-US" dirty="0"/>
          </a:p>
          <a:p>
            <a:r>
              <a:rPr lang="en-US" dirty="0"/>
              <a:t>Do we have to work left to right?</a:t>
            </a:r>
          </a:p>
        </p:txBody>
      </p:sp>
    </p:spTree>
    <p:extLst>
      <p:ext uri="{BB962C8B-B14F-4D97-AF65-F5344CB8AC3E}">
        <p14:creationId xmlns:p14="http://schemas.microsoft.com/office/powerpoint/2010/main" val="223242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8219A-253C-E745-8326-98B11FC59405}"/>
              </a:ext>
            </a:extLst>
          </p:cNvPr>
          <p:cNvSpPr txBox="1"/>
          <p:nvPr/>
        </p:nvSpPr>
        <p:spPr>
          <a:xfrm>
            <a:off x="4996543" y="999253"/>
            <a:ext cx="166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omic Sans MS" panose="030F0902030302020204" pitchFamily="66" charset="0"/>
              </a:rPr>
              <a:t>Equivalent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9D20B5-19B5-834B-BC7F-61BDC2A5A36C}"/>
              </a:ext>
            </a:extLst>
          </p:cNvPr>
          <p:cNvSpPr txBox="1"/>
          <p:nvPr/>
        </p:nvSpPr>
        <p:spPr>
          <a:xfrm>
            <a:off x="4642756" y="2869363"/>
            <a:ext cx="2373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902030302020204" pitchFamily="66" charset="0"/>
              </a:rPr>
              <a:t>The same value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003A29-168E-F44A-8092-E056F07DAE3C}"/>
              </a:ext>
            </a:extLst>
          </p:cNvPr>
          <p:cNvSpPr txBox="1"/>
          <p:nvPr/>
        </p:nvSpPr>
        <p:spPr>
          <a:xfrm>
            <a:off x="5350328" y="1752461"/>
            <a:ext cx="957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902030302020204" pitchFamily="66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13308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C75C550-BEA7-7148-B96D-2F269114B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743" y="644071"/>
            <a:ext cx="431800" cy="99314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3DEE6E0-A636-4847-A82C-4FAB87A8F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071" y="735511"/>
            <a:ext cx="2514600" cy="901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9B99E8-692D-EE4B-ADDE-8871615E38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43" y="2426606"/>
            <a:ext cx="810986" cy="10137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930134-31D2-5C46-A9E6-37F1A4C67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3807" y="804091"/>
            <a:ext cx="2705100" cy="901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82CB20-FE93-EB4E-882C-47A0F5F3A0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907" y="2571522"/>
            <a:ext cx="2952272" cy="10137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DE7347-5C16-614A-AB26-9EBF526EC5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4907" y="3920224"/>
            <a:ext cx="2952272" cy="17018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997B78-76C8-B34E-A0D2-021A437E37FF}"/>
              </a:ext>
            </a:extLst>
          </p:cNvPr>
          <p:cNvSpPr txBox="1"/>
          <p:nvPr/>
        </p:nvSpPr>
        <p:spPr>
          <a:xfrm>
            <a:off x="1085850" y="4100512"/>
            <a:ext cx="2157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do you notice?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1D7898-33E1-B344-A41C-AF53AA7449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17371" y="5647294"/>
            <a:ext cx="5912304" cy="109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0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3AC71B-B7DA-7749-802E-59FD3919F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24" y="611187"/>
            <a:ext cx="3746035" cy="11461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E0F9AF-362C-AE46-93A8-EF106C7EE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791" y="1757361"/>
            <a:ext cx="3199026" cy="11461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AA934C3-038F-5042-ACB4-D317D224DB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4790" y="2903535"/>
            <a:ext cx="3336283" cy="10509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85E659-F5F3-104C-A514-014C9E33E6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0575" y="4438649"/>
            <a:ext cx="6339868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1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587FAB-72ED-E446-930B-18F3755A6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50" y="942974"/>
            <a:ext cx="3958830" cy="13573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4FDD75-B36F-1346-8B34-38F46B0AECE7}"/>
              </a:ext>
            </a:extLst>
          </p:cNvPr>
          <p:cNvSpPr txBox="1"/>
          <p:nvPr/>
        </p:nvSpPr>
        <p:spPr>
          <a:xfrm>
            <a:off x="7743823" y="1271588"/>
            <a:ext cx="2928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fraction is not equivalent to the other 2?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20237A-D600-B741-BBAD-408B9C486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660" y="2052418"/>
            <a:ext cx="5110163" cy="37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5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5D0607F-89C8-ED41-B4C3-08D43FF44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638" y="838451"/>
            <a:ext cx="6339840" cy="500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58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5AB998-CC3F-CE45-927E-6DC79CF72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2440040"/>
            <a:ext cx="5200650" cy="38152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41B4405-A58B-F74F-8E44-5D5A03698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840" y="757238"/>
            <a:ext cx="4684971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81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2DC39E-A6C1-DF42-89AE-B426B026A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794" y="192875"/>
            <a:ext cx="5586412" cy="450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3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96D3BC-6E97-F749-8CF9-71D1065CF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618" y="499916"/>
            <a:ext cx="5379198" cy="208364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F888C10-161A-4B44-ACBA-3BDEDD0F1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8162" y="2583558"/>
            <a:ext cx="5532842" cy="19855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2751E2-EFBB-FB4A-B751-51509D438A2B}"/>
              </a:ext>
            </a:extLst>
          </p:cNvPr>
          <p:cNvSpPr txBox="1"/>
          <p:nvPr/>
        </p:nvSpPr>
        <p:spPr>
          <a:xfrm>
            <a:off x="9180324" y="2962870"/>
            <a:ext cx="2135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do you notice?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977537-EC93-434D-B743-208030A9DA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3064" y="4560204"/>
            <a:ext cx="5125136" cy="212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24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54</Words>
  <Application>Microsoft Macintosh PowerPoint</Application>
  <PresentationFormat>Widescreen</PresentationFormat>
  <Paragraphs>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Horsford</dc:creator>
  <cp:lastModifiedBy>Hannah Horsford</cp:lastModifiedBy>
  <cp:revision>7</cp:revision>
  <dcterms:created xsi:type="dcterms:W3CDTF">2021-01-27T23:06:25Z</dcterms:created>
  <dcterms:modified xsi:type="dcterms:W3CDTF">2021-01-28T00:06:55Z</dcterms:modified>
</cp:coreProperties>
</file>