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2"/>
  </p:normalViewPr>
  <p:slideViewPr>
    <p:cSldViewPr snapToGrid="0" snapToObjects="1">
      <p:cViewPr varScale="1">
        <p:scale>
          <a:sx n="117" d="100"/>
          <a:sy n="117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E7EF9-5C81-C74C-9C88-6E1AEDAA0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2DEBD0-79A2-304B-A7CE-C08F55E7F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A8B96-3D61-A04F-8576-433AE9EE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FA18B-E64B-B048-9976-E9F75E28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15566-C16E-7549-AB80-E4111382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9726-6520-4C42-B2BE-628CECC4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37B5D-CBB6-2642-88E3-22ED08629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C5690-EDDD-6A4C-AF74-B3522E90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6F7F9-71A2-C148-9950-C202D4D3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335C1-BA40-9649-8349-A5B80DE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0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66F2EC-8348-9147-B6EE-A23B6D6A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C0518-7394-5842-AA30-5C3958C21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A7BC9-E64E-CC4B-979D-1C2EA368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25E30-E147-F742-9613-323BF522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BF940-4392-7A4D-A8E4-68C896C0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2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3B0C-C6A0-3145-B4B8-E3B12D28E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216DD-0759-7148-8A13-F4AEF1063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D8085-42FF-0D41-B92F-AEB00D6F6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A52DF-AAB8-1B4C-ABCE-DFC22121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CB225-2856-8E42-960A-BFA7957B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D3ABF-1B3C-EB4A-995B-E130A8093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7BEA1-1E2C-4848-98BB-084ACDA28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28F3D-EBBC-AA46-A7A4-C090B16EC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4C371-F7FB-5D47-BA9C-36ACEFE4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34340-FF1A-F04A-98EB-6C4989A8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5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666E7-2D38-3B45-8940-24392311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51AAB-B184-F04B-A234-D3E89F91A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D4F41A-9C9C-8B47-869D-B2188EDBE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C8483-9488-0E4C-91DB-F32342CD4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512B8-0050-744C-8EDA-6CC42C54F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045EF-44A0-744A-A361-18E42C61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3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3ECA-92EC-2F49-BC05-E7F9EE08C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2A48B-4248-564C-AC69-AA619F07E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91A5F-7690-5449-A51C-DE9579924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E3CC5-4597-3249-9337-964ABD651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BDD95-220F-AE44-81C6-95513AB2D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63B1A0-037F-6247-874A-270B9E305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B72384-FD44-BB45-A73B-2B8C7DDA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092984-084F-4A46-972C-173A7BC2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00F9-4DB3-EB4A-AD97-F3C6A452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40EFCA-3858-9C46-B8D7-95BC251D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338F18-B822-E243-A239-CAD80E03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82EB6-B4EA-6549-99E1-D27127A7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2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A0A8E2-323B-F642-92C7-78B58966F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6E937-FA54-EF47-A143-F4641FE50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3EADE-2A63-4043-AB6A-476197FC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0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E4BBF-08A4-5648-838F-03FD59504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B2D67-41DD-1440-ACAC-2235DC935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B5B8C-83B2-A147-BE7D-8AC97B8F0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0FA2-CB5A-4848-B854-731F0287D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11022-CC2A-0B4B-8727-C722E001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53BD6-4741-1C45-B44F-11E09D13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5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96C7-5D8F-C848-BCF1-CDA779734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F928A4-B79C-3542-9CA6-BE006A010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AECAE-7568-8444-8DCF-90E3F7226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773F1-F6ED-044F-AAB9-68FFEE8D0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6B71C-A52A-9048-85F0-F1862FF1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040BF-93A9-1342-96BA-3EA2EFAB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2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1CD690-1E2D-6C4D-B43F-9D49F165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863A4-87DE-2842-9700-7B0A0177B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A26D6-4350-D14B-A1C5-A9D5E99E8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3A08-BB86-8F46-A6AB-D97210999839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7DE13-E562-BA4D-A506-8FEC75074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0FAB4-0B11-514F-B12D-81A9C435C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0C722-1D41-0149-B9A3-B317C426D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2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7213E0-88F6-5540-AA03-976B02D97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713" y="576383"/>
            <a:ext cx="8436429" cy="605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55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526FED-E299-AC4D-9565-11EE7242E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114" y="632315"/>
            <a:ext cx="1600200" cy="24447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196F9B-F783-CD4A-AD0D-AEEBC37B8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793" y="2170657"/>
            <a:ext cx="6145892" cy="11991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35A4E7-8DA8-664F-ABBB-CA597A7168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679" y="924833"/>
            <a:ext cx="6324601" cy="10818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D23935-D8A1-D947-ABBA-414AFB353F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1312" y="3495658"/>
            <a:ext cx="4100287" cy="20691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BC7F34-B2DC-7446-9962-BB66C24DF7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1599" y="3413665"/>
            <a:ext cx="4801678" cy="2233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770E87-DBBB-E743-BFC6-7B70ABD12704}"/>
              </a:ext>
            </a:extLst>
          </p:cNvPr>
          <p:cNvSpPr txBox="1"/>
          <p:nvPr/>
        </p:nvSpPr>
        <p:spPr>
          <a:xfrm>
            <a:off x="3708854" y="5521757"/>
            <a:ext cx="2677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unit fraction because the numerator is 1.</a:t>
            </a:r>
          </a:p>
        </p:txBody>
      </p:sp>
    </p:spTree>
    <p:extLst>
      <p:ext uri="{BB962C8B-B14F-4D97-AF65-F5344CB8AC3E}">
        <p14:creationId xmlns:p14="http://schemas.microsoft.com/office/powerpoint/2010/main" val="150479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73AA7C-9045-1C4B-A7D8-FBA667BD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114" y="491709"/>
            <a:ext cx="7783286" cy="604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5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63AF49-69BF-9744-92C6-951C2BC99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829" y="368299"/>
            <a:ext cx="5451067" cy="27116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D1EE67-9017-A749-86C1-6600AECB6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256" y="3196771"/>
            <a:ext cx="3229429" cy="23795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1C6BD8-9F21-5F48-84C7-2B3B5F207B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172" y="1285090"/>
            <a:ext cx="928914" cy="12606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15F272-4CE0-714C-A3E8-50FD1EB48592}"/>
              </a:ext>
            </a:extLst>
          </p:cNvPr>
          <p:cNvSpPr txBox="1"/>
          <p:nvPr/>
        </p:nvSpPr>
        <p:spPr>
          <a:xfrm>
            <a:off x="8839200" y="3079997"/>
            <a:ext cx="2503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non-unit fraction because the numerator is not 1</a:t>
            </a:r>
          </a:p>
        </p:txBody>
      </p:sp>
    </p:spTree>
    <p:extLst>
      <p:ext uri="{BB962C8B-B14F-4D97-AF65-F5344CB8AC3E}">
        <p14:creationId xmlns:p14="http://schemas.microsoft.com/office/powerpoint/2010/main" val="168559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46DCC2-4EE3-3C4F-B57F-7343EECA7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071335"/>
            <a:ext cx="3505200" cy="774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DA7D78-A183-054A-BFC6-0362FE69A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681264"/>
            <a:ext cx="3429000" cy="292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39C824A-77CC-2941-A5AF-0AE1725B6B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9971" y="2574188"/>
            <a:ext cx="456293" cy="6136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FC1DAD-5D01-6941-BBBD-A8C47FC6C1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0200" y="1751598"/>
            <a:ext cx="2997200" cy="6858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34A392-09B3-8E4E-9818-AAE1A1EA0EFC}"/>
              </a:ext>
            </a:extLst>
          </p:cNvPr>
          <p:cNvCxnSpPr>
            <a:cxnSpLocks/>
          </p:cNvCxnSpPr>
          <p:nvPr/>
        </p:nvCxnSpPr>
        <p:spPr>
          <a:xfrm flipH="1" flipV="1">
            <a:off x="3755572" y="1458686"/>
            <a:ext cx="914399" cy="1480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06B9346-B2F7-F44B-82B4-356A9C3872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7485" y="3286420"/>
            <a:ext cx="4437743" cy="346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35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12BCF0-CC87-8541-A96F-44067FDC2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420" y="856341"/>
            <a:ext cx="5227865" cy="18343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F26ACB3-3545-A04C-B097-11649777B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692" y="2428514"/>
            <a:ext cx="3683907" cy="7803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68FE6E-6C66-4D40-A666-9761E522EF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9485" y="2489428"/>
            <a:ext cx="455386" cy="6451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FD420F-E944-CE40-8B5B-B317EF0C3A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0435" y="4135665"/>
            <a:ext cx="1985735" cy="7980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90FD75-2163-3A4D-9A92-EA996AEB20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0435" y="3530409"/>
            <a:ext cx="1628531" cy="5181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A68B4F-FE66-414F-A003-9D6331CACA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9771" y="1367487"/>
            <a:ext cx="4996543" cy="3100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CCD03B-00E8-A945-A049-F63720CDF8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60434" y="5153963"/>
            <a:ext cx="5305879" cy="157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60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129B28-36C1-5944-8678-51279CEEE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371" y="432766"/>
            <a:ext cx="6574972" cy="553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54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091FAF-DC1A-024F-BD9A-213E20AD3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872" y="413656"/>
            <a:ext cx="4196442" cy="22517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CA42F4-76E8-BC40-81F5-199117B540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161" y="2302690"/>
            <a:ext cx="2629808" cy="5290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C6C4AD-F5C3-2C4B-B11E-14F004D883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8457" y="1666405"/>
            <a:ext cx="402772" cy="5538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5237D7-7808-CF41-B33F-C0D4AE6592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6787" y="2728138"/>
            <a:ext cx="3123799" cy="6524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D50BA8-ABE0-B340-99CC-AB9FCF9C43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2536" y="3266277"/>
            <a:ext cx="1892300" cy="228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CF4682-5EF7-DD4A-8B46-3C4C3DEEDF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3028" y="2588648"/>
            <a:ext cx="304800" cy="444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694C166-100A-1F45-AE9B-6BE72579B5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9258" y="642820"/>
            <a:ext cx="4666342" cy="506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22</Words>
  <Application>Microsoft Macintosh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6</cp:revision>
  <dcterms:created xsi:type="dcterms:W3CDTF">2021-01-26T22:13:51Z</dcterms:created>
  <dcterms:modified xsi:type="dcterms:W3CDTF">2021-01-26T23:11:00Z</dcterms:modified>
</cp:coreProperties>
</file>