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5"/>
  </p:normalViewPr>
  <p:slideViewPr>
    <p:cSldViewPr snapToGrid="0" snapToObjects="1">
      <p:cViewPr varScale="1">
        <p:scale>
          <a:sx n="111" d="100"/>
          <a:sy n="111" d="100"/>
        </p:scale>
        <p:origin x="6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421A4-18EB-7745-AE2A-F2CB4C41FC1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4659150F-29D8-7B43-B6F4-3749AB8223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795117C-FAF1-C647-91C1-4A081E953D73}"/>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5" name="Footer Placeholder 4">
            <a:extLst>
              <a:ext uri="{FF2B5EF4-FFF2-40B4-BE49-F238E27FC236}">
                <a16:creationId xmlns:a16="http://schemas.microsoft.com/office/drawing/2014/main" id="{CEA3E448-26B1-0C4A-A5D1-514C3CCC1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013401-9193-5945-AA4B-77E073F85649}"/>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1585725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8779D-4F4C-4847-A486-3EDF86BF7BC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7BC2999-BB72-0041-8A0E-7F9E5CE176F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57AF316-DDE5-BB4F-A16F-DEA9CB7DA7C1}"/>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5" name="Footer Placeholder 4">
            <a:extLst>
              <a:ext uri="{FF2B5EF4-FFF2-40B4-BE49-F238E27FC236}">
                <a16:creationId xmlns:a16="http://schemas.microsoft.com/office/drawing/2014/main" id="{7E45F6C6-B067-7A48-A8CA-E4C70E20EB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7A3D6-7209-D047-A5A8-9D095ED44807}"/>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177528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345C4D-5429-2C46-B9A0-D8F1E096635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61C4EF8-8E32-0E49-99D9-1CAEC0DE2EB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34DAF95-9C8D-5147-B6B0-82861A617861}"/>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5" name="Footer Placeholder 4">
            <a:extLst>
              <a:ext uri="{FF2B5EF4-FFF2-40B4-BE49-F238E27FC236}">
                <a16:creationId xmlns:a16="http://schemas.microsoft.com/office/drawing/2014/main" id="{9BAE7408-F0B4-0F41-9EC1-9CD5AAA5D6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148AA-BA82-9D42-87C2-D62D80A05F03}"/>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4292242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5E581-5E73-9D46-BDD8-A798AEFC461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BD736B9-FED7-A84D-8B36-DE5F7998921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A505F2B-253A-7C4C-97FB-207BAD14A0B7}"/>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5" name="Footer Placeholder 4">
            <a:extLst>
              <a:ext uri="{FF2B5EF4-FFF2-40B4-BE49-F238E27FC236}">
                <a16:creationId xmlns:a16="http://schemas.microsoft.com/office/drawing/2014/main" id="{7418954E-CC79-4A4C-B352-A9D6460D86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1B046D-09AE-5144-8EBE-56C207305CB1}"/>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104550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667F-E612-4C49-A3C5-3836FE82E89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AB75D78-29A1-7143-9920-824A2D46F9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93FA227-1CBC-9342-A340-2BA8E45A9821}"/>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5" name="Footer Placeholder 4">
            <a:extLst>
              <a:ext uri="{FF2B5EF4-FFF2-40B4-BE49-F238E27FC236}">
                <a16:creationId xmlns:a16="http://schemas.microsoft.com/office/drawing/2014/main" id="{3FFD330A-6675-0C4D-B8A1-FB0756C25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10E096-A8FA-AE4B-886B-1094E9869159}"/>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24394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ADFCA-39B0-8740-B5C7-5218B3EA4F3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BB0CE97-4F6A-3148-B01C-DEDF9ACA71B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E402117-8AF3-BD48-BF4C-1A9CCCB2E26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0623323-3C9B-734D-A2C5-0E4592082372}"/>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6" name="Footer Placeholder 5">
            <a:extLst>
              <a:ext uri="{FF2B5EF4-FFF2-40B4-BE49-F238E27FC236}">
                <a16:creationId xmlns:a16="http://schemas.microsoft.com/office/drawing/2014/main" id="{ADC458A7-6446-2344-8120-FC6AB7E3F1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5A356-A9F4-6F42-89C4-1EDFF72F5079}"/>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3234690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F940F-A43B-7F47-8A62-CF246EDFCC5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252459-E803-DF45-AC8A-6F902B160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E34C771-C8D3-F540-A649-D6CAE08C03F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268DD67-1627-CE4D-9F09-DAE236D69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AA30A1-1951-C743-9DC2-E020DE77501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269A875-E1DA-9B46-8807-2A3FFEE20CCB}"/>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8" name="Footer Placeholder 7">
            <a:extLst>
              <a:ext uri="{FF2B5EF4-FFF2-40B4-BE49-F238E27FC236}">
                <a16:creationId xmlns:a16="http://schemas.microsoft.com/office/drawing/2014/main" id="{6D76F662-C944-3F4E-A06B-D698A47537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69E8E3-EABA-FD46-87AE-72D7586DF25B}"/>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140987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8915F-D1D3-C943-8388-A54CC0CD15C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44884C0-38DD-E442-A476-28087A48043C}"/>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4" name="Footer Placeholder 3">
            <a:extLst>
              <a:ext uri="{FF2B5EF4-FFF2-40B4-BE49-F238E27FC236}">
                <a16:creationId xmlns:a16="http://schemas.microsoft.com/office/drawing/2014/main" id="{2B49F43F-A400-CB41-965D-819D95DAD9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623D79-1CBC-C440-841E-5D69D4C2AD49}"/>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201984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A4622C-BEFA-7E44-A614-3EDB3B1CA760}"/>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3" name="Footer Placeholder 2">
            <a:extLst>
              <a:ext uri="{FF2B5EF4-FFF2-40B4-BE49-F238E27FC236}">
                <a16:creationId xmlns:a16="http://schemas.microsoft.com/office/drawing/2014/main" id="{7BE4E1B1-FD43-8B47-98AB-231CFD3179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DA51ED-5B59-5649-86BA-C3962EB7FBC2}"/>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199062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94F6D-A74C-4D4B-A643-32ED46ED866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BC1973E-24F6-FC4D-B50F-F39AD657FF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8864794-AD58-4F47-A266-E198FC11C8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D2E0477-371E-904A-B02A-555A6C774CBF}"/>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6" name="Footer Placeholder 5">
            <a:extLst>
              <a:ext uri="{FF2B5EF4-FFF2-40B4-BE49-F238E27FC236}">
                <a16:creationId xmlns:a16="http://schemas.microsoft.com/office/drawing/2014/main" id="{FDA3B7E9-0692-A147-928B-B9E147326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882F85-7DA9-414E-BBE1-B1843608D825}"/>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158451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91003-1018-8240-9229-71E2EFE6C61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7C544B9-F0A5-1D42-A29A-0EE4F05973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29C8EA-7B60-E84F-97FA-085055912A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E34D6A-0436-894B-A7BC-26A5C983097B}"/>
              </a:ext>
            </a:extLst>
          </p:cNvPr>
          <p:cNvSpPr>
            <a:spLocks noGrp="1"/>
          </p:cNvSpPr>
          <p:nvPr>
            <p:ph type="dt" sz="half" idx="10"/>
          </p:nvPr>
        </p:nvSpPr>
        <p:spPr/>
        <p:txBody>
          <a:bodyPr/>
          <a:lstStyle/>
          <a:p>
            <a:fld id="{5EA5418E-6401-A04D-BCB6-15C8CE751F5E}" type="datetimeFigureOut">
              <a:rPr lang="en-US" smtClean="0"/>
              <a:t>1/13/21</a:t>
            </a:fld>
            <a:endParaRPr lang="en-US"/>
          </a:p>
        </p:txBody>
      </p:sp>
      <p:sp>
        <p:nvSpPr>
          <p:cNvPr id="6" name="Footer Placeholder 5">
            <a:extLst>
              <a:ext uri="{FF2B5EF4-FFF2-40B4-BE49-F238E27FC236}">
                <a16:creationId xmlns:a16="http://schemas.microsoft.com/office/drawing/2014/main" id="{30DD8310-8031-964C-BF90-B2882603BC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D23E52-D244-ED42-992F-CBF79B04199F}"/>
              </a:ext>
            </a:extLst>
          </p:cNvPr>
          <p:cNvSpPr>
            <a:spLocks noGrp="1"/>
          </p:cNvSpPr>
          <p:nvPr>
            <p:ph type="sldNum" sz="quarter" idx="12"/>
          </p:nvPr>
        </p:nvSpPr>
        <p:spPr/>
        <p:txBody>
          <a:bodyPr/>
          <a:lstStyle/>
          <a:p>
            <a:fld id="{9BE73EE1-679D-9D4B-851E-66C46E3A7653}" type="slidenum">
              <a:rPr lang="en-US" smtClean="0"/>
              <a:t>‹#›</a:t>
            </a:fld>
            <a:endParaRPr lang="en-US"/>
          </a:p>
        </p:txBody>
      </p:sp>
    </p:spTree>
    <p:extLst>
      <p:ext uri="{BB962C8B-B14F-4D97-AF65-F5344CB8AC3E}">
        <p14:creationId xmlns:p14="http://schemas.microsoft.com/office/powerpoint/2010/main" val="255090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245625-78B5-F14C-A83F-87DD4C59EC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D020D39-1945-8C4B-BF72-38C081B640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A6B0DC-FFCC-4B4C-B3C4-9CF7EF1F6A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5418E-6401-A04D-BCB6-15C8CE751F5E}" type="datetimeFigureOut">
              <a:rPr lang="en-US" smtClean="0"/>
              <a:t>1/13/21</a:t>
            </a:fld>
            <a:endParaRPr lang="en-US"/>
          </a:p>
        </p:txBody>
      </p:sp>
      <p:sp>
        <p:nvSpPr>
          <p:cNvPr id="5" name="Footer Placeholder 4">
            <a:extLst>
              <a:ext uri="{FF2B5EF4-FFF2-40B4-BE49-F238E27FC236}">
                <a16:creationId xmlns:a16="http://schemas.microsoft.com/office/drawing/2014/main" id="{20688C33-93A1-CC4F-8D30-45EC343524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BB506E-8CED-E747-8C87-F503C2517B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73EE1-679D-9D4B-851E-66C46E3A7653}" type="slidenum">
              <a:rPr lang="en-US" smtClean="0"/>
              <a:t>‹#›</a:t>
            </a:fld>
            <a:endParaRPr lang="en-US"/>
          </a:p>
        </p:txBody>
      </p:sp>
    </p:spTree>
    <p:extLst>
      <p:ext uri="{BB962C8B-B14F-4D97-AF65-F5344CB8AC3E}">
        <p14:creationId xmlns:p14="http://schemas.microsoft.com/office/powerpoint/2010/main" val="253161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a:extLst>
              <a:ext uri="{FF2B5EF4-FFF2-40B4-BE49-F238E27FC236}">
                <a16:creationId xmlns:a16="http://schemas.microsoft.com/office/drawing/2014/main" id="{7B02696A-9CB4-734A-B79E-107C1E74A56D}"/>
              </a:ext>
            </a:extLst>
          </p:cNvPr>
          <p:cNvSpPr/>
          <p:nvPr/>
        </p:nvSpPr>
        <p:spPr>
          <a:xfrm>
            <a:off x="4727257" y="2491740"/>
            <a:ext cx="2737485" cy="1405890"/>
          </a:xfrm>
          <a:prstGeom prst="cloud">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0F95420-3E0D-1943-BF5F-7D8BED385990}"/>
              </a:ext>
            </a:extLst>
          </p:cNvPr>
          <p:cNvSpPr txBox="1"/>
          <p:nvPr/>
        </p:nvSpPr>
        <p:spPr>
          <a:xfrm>
            <a:off x="5495923" y="2871519"/>
            <a:ext cx="1200151" cy="646331"/>
          </a:xfrm>
          <a:prstGeom prst="rect">
            <a:avLst/>
          </a:prstGeom>
          <a:noFill/>
        </p:spPr>
        <p:txBody>
          <a:bodyPr wrap="square" rtlCol="0">
            <a:spAutoFit/>
          </a:bodyPr>
          <a:lstStyle/>
          <a:p>
            <a:r>
              <a:rPr lang="en-US" dirty="0"/>
              <a:t>Life in the beginning</a:t>
            </a:r>
          </a:p>
        </p:txBody>
      </p:sp>
      <p:sp>
        <p:nvSpPr>
          <p:cNvPr id="7" name="TextBox 6">
            <a:extLst>
              <a:ext uri="{FF2B5EF4-FFF2-40B4-BE49-F238E27FC236}">
                <a16:creationId xmlns:a16="http://schemas.microsoft.com/office/drawing/2014/main" id="{12D6DE0B-150D-A447-AFBD-E40B7CE20993}"/>
              </a:ext>
            </a:extLst>
          </p:cNvPr>
          <p:cNvSpPr txBox="1"/>
          <p:nvPr/>
        </p:nvSpPr>
        <p:spPr>
          <a:xfrm>
            <a:off x="323846" y="399783"/>
            <a:ext cx="1147767" cy="369332"/>
          </a:xfrm>
          <a:prstGeom prst="rect">
            <a:avLst/>
          </a:prstGeom>
          <a:noFill/>
        </p:spPr>
        <p:txBody>
          <a:bodyPr wrap="square" rtlCol="0">
            <a:spAutoFit/>
          </a:bodyPr>
          <a:lstStyle/>
          <a:p>
            <a:r>
              <a:rPr lang="en-US" b="1" u="sng" dirty="0"/>
              <a:t>Events</a:t>
            </a:r>
          </a:p>
        </p:txBody>
      </p:sp>
      <p:sp>
        <p:nvSpPr>
          <p:cNvPr id="8" name="TextBox 7">
            <a:extLst>
              <a:ext uri="{FF2B5EF4-FFF2-40B4-BE49-F238E27FC236}">
                <a16:creationId xmlns:a16="http://schemas.microsoft.com/office/drawing/2014/main" id="{75718A78-65D0-2A4B-B7FA-E94F4F40511C}"/>
              </a:ext>
            </a:extLst>
          </p:cNvPr>
          <p:cNvSpPr txBox="1"/>
          <p:nvPr/>
        </p:nvSpPr>
        <p:spPr>
          <a:xfrm>
            <a:off x="10277471" y="399783"/>
            <a:ext cx="1147767" cy="369332"/>
          </a:xfrm>
          <a:prstGeom prst="rect">
            <a:avLst/>
          </a:prstGeom>
          <a:noFill/>
        </p:spPr>
        <p:txBody>
          <a:bodyPr wrap="square" rtlCol="0">
            <a:spAutoFit/>
          </a:bodyPr>
          <a:lstStyle/>
          <a:p>
            <a:r>
              <a:rPr lang="en-US" b="1" u="sng" dirty="0"/>
              <a:t>Feelings</a:t>
            </a:r>
          </a:p>
        </p:txBody>
      </p:sp>
      <p:sp>
        <p:nvSpPr>
          <p:cNvPr id="2" name="TextBox 1">
            <a:extLst>
              <a:ext uri="{FF2B5EF4-FFF2-40B4-BE49-F238E27FC236}">
                <a16:creationId xmlns:a16="http://schemas.microsoft.com/office/drawing/2014/main" id="{A05815D6-5842-744E-8AFB-AA1C70370FC2}"/>
              </a:ext>
            </a:extLst>
          </p:cNvPr>
          <p:cNvSpPr txBox="1"/>
          <p:nvPr/>
        </p:nvSpPr>
        <p:spPr>
          <a:xfrm>
            <a:off x="557212" y="1122744"/>
            <a:ext cx="3135112" cy="2308324"/>
          </a:xfrm>
          <a:prstGeom prst="rect">
            <a:avLst/>
          </a:prstGeom>
          <a:noFill/>
        </p:spPr>
        <p:txBody>
          <a:bodyPr wrap="square" rtlCol="0">
            <a:spAutoFit/>
          </a:bodyPr>
          <a:lstStyle/>
          <a:p>
            <a:r>
              <a:rPr lang="en-US" dirty="0">
                <a:latin typeface="Comic Sans MS" panose="030F0902030302020204" pitchFamily="66" charset="0"/>
              </a:rPr>
              <a:t>Normal events</a:t>
            </a:r>
          </a:p>
          <a:p>
            <a:endParaRPr lang="en-US" dirty="0">
              <a:latin typeface="Comic Sans MS" panose="030F0902030302020204" pitchFamily="66" charset="0"/>
            </a:endParaRPr>
          </a:p>
          <a:p>
            <a:r>
              <a:rPr lang="en-US" dirty="0">
                <a:latin typeface="Comic Sans MS" panose="030F0902030302020204" pitchFamily="66" charset="0"/>
              </a:rPr>
              <a:t>Birthday</a:t>
            </a:r>
          </a:p>
          <a:p>
            <a:r>
              <a:rPr lang="en-US" dirty="0">
                <a:latin typeface="Comic Sans MS" panose="030F0902030302020204" pitchFamily="66" charset="0"/>
              </a:rPr>
              <a:t>Going to school</a:t>
            </a:r>
          </a:p>
          <a:p>
            <a:r>
              <a:rPr lang="en-US" dirty="0">
                <a:latin typeface="Comic Sans MS" panose="030F0902030302020204" pitchFamily="66" charset="0"/>
              </a:rPr>
              <a:t>Reading (especially mum)</a:t>
            </a:r>
          </a:p>
          <a:p>
            <a:r>
              <a:rPr lang="en-US" dirty="0">
                <a:latin typeface="Comic Sans MS" panose="030F0902030302020204" pitchFamily="66" charset="0"/>
              </a:rPr>
              <a:t>Playing</a:t>
            </a:r>
          </a:p>
          <a:p>
            <a:r>
              <a:rPr lang="en-US" dirty="0">
                <a:latin typeface="Comic Sans MS" panose="030F0902030302020204" pitchFamily="66" charset="0"/>
              </a:rPr>
              <a:t>Beach, building sandcastles</a:t>
            </a:r>
          </a:p>
          <a:p>
            <a:r>
              <a:rPr lang="en-US" dirty="0">
                <a:latin typeface="Comic Sans MS" panose="030F0902030302020204" pitchFamily="66" charset="0"/>
              </a:rPr>
              <a:t>Fishing</a:t>
            </a:r>
          </a:p>
        </p:txBody>
      </p:sp>
      <p:sp>
        <p:nvSpPr>
          <p:cNvPr id="9" name="TextBox 8">
            <a:extLst>
              <a:ext uri="{FF2B5EF4-FFF2-40B4-BE49-F238E27FC236}">
                <a16:creationId xmlns:a16="http://schemas.microsoft.com/office/drawing/2014/main" id="{59F3EDA8-841E-7E4E-8B25-D4CD2E4CCDC2}"/>
              </a:ext>
            </a:extLst>
          </p:cNvPr>
          <p:cNvSpPr txBox="1"/>
          <p:nvPr/>
        </p:nvSpPr>
        <p:spPr>
          <a:xfrm rot="297938">
            <a:off x="6540629" y="1441709"/>
            <a:ext cx="1567556" cy="369332"/>
          </a:xfrm>
          <a:prstGeom prst="rect">
            <a:avLst/>
          </a:prstGeom>
          <a:noFill/>
        </p:spPr>
        <p:txBody>
          <a:bodyPr wrap="square" rtlCol="0">
            <a:spAutoFit/>
          </a:bodyPr>
          <a:lstStyle/>
          <a:p>
            <a:r>
              <a:rPr lang="en-US" dirty="0">
                <a:latin typeface="Comic Sans MS" panose="030F0902030302020204" pitchFamily="66" charset="0"/>
              </a:rPr>
              <a:t>happy</a:t>
            </a:r>
          </a:p>
        </p:txBody>
      </p:sp>
      <p:sp>
        <p:nvSpPr>
          <p:cNvPr id="10" name="TextBox 9">
            <a:extLst>
              <a:ext uri="{FF2B5EF4-FFF2-40B4-BE49-F238E27FC236}">
                <a16:creationId xmlns:a16="http://schemas.microsoft.com/office/drawing/2014/main" id="{7123C9C4-914A-4F4C-91C1-219901547EE4}"/>
              </a:ext>
            </a:extLst>
          </p:cNvPr>
          <p:cNvSpPr txBox="1"/>
          <p:nvPr/>
        </p:nvSpPr>
        <p:spPr>
          <a:xfrm rot="617952">
            <a:off x="8435363" y="1511715"/>
            <a:ext cx="1567556" cy="369332"/>
          </a:xfrm>
          <a:prstGeom prst="rect">
            <a:avLst/>
          </a:prstGeom>
          <a:noFill/>
        </p:spPr>
        <p:txBody>
          <a:bodyPr wrap="square" rtlCol="0">
            <a:spAutoFit/>
          </a:bodyPr>
          <a:lstStyle/>
          <a:p>
            <a:r>
              <a:rPr lang="en-US" dirty="0">
                <a:latin typeface="Comic Sans MS" panose="030F0902030302020204" pitchFamily="66" charset="0"/>
              </a:rPr>
              <a:t>peaceful</a:t>
            </a:r>
          </a:p>
        </p:txBody>
      </p:sp>
      <p:sp>
        <p:nvSpPr>
          <p:cNvPr id="11" name="TextBox 10">
            <a:extLst>
              <a:ext uri="{FF2B5EF4-FFF2-40B4-BE49-F238E27FC236}">
                <a16:creationId xmlns:a16="http://schemas.microsoft.com/office/drawing/2014/main" id="{82F2D3C4-548C-7B42-8F40-46467DD1E95B}"/>
              </a:ext>
            </a:extLst>
          </p:cNvPr>
          <p:cNvSpPr txBox="1"/>
          <p:nvPr/>
        </p:nvSpPr>
        <p:spPr>
          <a:xfrm rot="297938">
            <a:off x="8442708" y="2569504"/>
            <a:ext cx="1567556" cy="369332"/>
          </a:xfrm>
          <a:prstGeom prst="rect">
            <a:avLst/>
          </a:prstGeom>
          <a:noFill/>
        </p:spPr>
        <p:txBody>
          <a:bodyPr wrap="square" rtlCol="0">
            <a:spAutoFit/>
          </a:bodyPr>
          <a:lstStyle/>
          <a:p>
            <a:r>
              <a:rPr lang="en-US" dirty="0">
                <a:latin typeface="Comic Sans MS" panose="030F0902030302020204" pitchFamily="66" charset="0"/>
              </a:rPr>
              <a:t>normal</a:t>
            </a:r>
          </a:p>
        </p:txBody>
      </p:sp>
      <p:sp>
        <p:nvSpPr>
          <p:cNvPr id="12" name="TextBox 11">
            <a:extLst>
              <a:ext uri="{FF2B5EF4-FFF2-40B4-BE49-F238E27FC236}">
                <a16:creationId xmlns:a16="http://schemas.microsoft.com/office/drawing/2014/main" id="{C1071B9C-335C-E54F-A453-94B248E94004}"/>
              </a:ext>
            </a:extLst>
          </p:cNvPr>
          <p:cNvSpPr txBox="1"/>
          <p:nvPr/>
        </p:nvSpPr>
        <p:spPr>
          <a:xfrm rot="297938">
            <a:off x="8872900" y="3461149"/>
            <a:ext cx="1567556" cy="369332"/>
          </a:xfrm>
          <a:prstGeom prst="rect">
            <a:avLst/>
          </a:prstGeom>
          <a:noFill/>
        </p:spPr>
        <p:txBody>
          <a:bodyPr wrap="square" rtlCol="0">
            <a:spAutoFit/>
          </a:bodyPr>
          <a:lstStyle/>
          <a:p>
            <a:r>
              <a:rPr lang="en-US" dirty="0">
                <a:latin typeface="Comic Sans MS" panose="030F0902030302020204" pitchFamily="66" charset="0"/>
              </a:rPr>
              <a:t>enjoyable</a:t>
            </a:r>
          </a:p>
        </p:txBody>
      </p:sp>
      <p:sp>
        <p:nvSpPr>
          <p:cNvPr id="13" name="TextBox 12">
            <a:extLst>
              <a:ext uri="{FF2B5EF4-FFF2-40B4-BE49-F238E27FC236}">
                <a16:creationId xmlns:a16="http://schemas.microsoft.com/office/drawing/2014/main" id="{DC23F874-9DBE-6649-8BB3-04CEFCDA0750}"/>
              </a:ext>
            </a:extLst>
          </p:cNvPr>
          <p:cNvSpPr txBox="1"/>
          <p:nvPr/>
        </p:nvSpPr>
        <p:spPr>
          <a:xfrm rot="20743087">
            <a:off x="8696872" y="4180088"/>
            <a:ext cx="1567556" cy="369332"/>
          </a:xfrm>
          <a:prstGeom prst="rect">
            <a:avLst/>
          </a:prstGeom>
          <a:noFill/>
        </p:spPr>
        <p:txBody>
          <a:bodyPr wrap="square" rtlCol="0">
            <a:spAutoFit/>
          </a:bodyPr>
          <a:lstStyle/>
          <a:p>
            <a:r>
              <a:rPr lang="en-US" dirty="0">
                <a:latin typeface="Comic Sans MS" panose="030F0902030302020204" pitchFamily="66" charset="0"/>
              </a:rPr>
              <a:t>content</a:t>
            </a:r>
          </a:p>
        </p:txBody>
      </p:sp>
      <p:sp>
        <p:nvSpPr>
          <p:cNvPr id="14" name="TextBox 13">
            <a:extLst>
              <a:ext uri="{FF2B5EF4-FFF2-40B4-BE49-F238E27FC236}">
                <a16:creationId xmlns:a16="http://schemas.microsoft.com/office/drawing/2014/main" id="{60CE797D-B5A8-6042-8C33-0E7B44E233B7}"/>
              </a:ext>
            </a:extLst>
          </p:cNvPr>
          <p:cNvSpPr txBox="1"/>
          <p:nvPr/>
        </p:nvSpPr>
        <p:spPr>
          <a:xfrm rot="297938">
            <a:off x="6540629" y="4666450"/>
            <a:ext cx="1567556" cy="369332"/>
          </a:xfrm>
          <a:prstGeom prst="rect">
            <a:avLst/>
          </a:prstGeom>
          <a:noFill/>
        </p:spPr>
        <p:txBody>
          <a:bodyPr wrap="square" rtlCol="0">
            <a:spAutoFit/>
          </a:bodyPr>
          <a:lstStyle/>
          <a:p>
            <a:r>
              <a:rPr lang="en-US" dirty="0">
                <a:latin typeface="Comic Sans MS" panose="030F0902030302020204" pitchFamily="66" charset="0"/>
              </a:rPr>
              <a:t>routine</a:t>
            </a:r>
          </a:p>
        </p:txBody>
      </p:sp>
      <p:sp>
        <p:nvSpPr>
          <p:cNvPr id="15" name="TextBox 14">
            <a:extLst>
              <a:ext uri="{FF2B5EF4-FFF2-40B4-BE49-F238E27FC236}">
                <a16:creationId xmlns:a16="http://schemas.microsoft.com/office/drawing/2014/main" id="{1BCBB49B-4759-324D-B800-3F95C3A32B7A}"/>
              </a:ext>
            </a:extLst>
          </p:cNvPr>
          <p:cNvSpPr txBox="1"/>
          <p:nvPr/>
        </p:nvSpPr>
        <p:spPr>
          <a:xfrm rot="297938">
            <a:off x="8806844" y="5194389"/>
            <a:ext cx="1567556" cy="369332"/>
          </a:xfrm>
          <a:prstGeom prst="rect">
            <a:avLst/>
          </a:prstGeom>
          <a:noFill/>
        </p:spPr>
        <p:txBody>
          <a:bodyPr wrap="square" rtlCol="0">
            <a:spAutoFit/>
          </a:bodyPr>
          <a:lstStyle/>
          <a:p>
            <a:r>
              <a:rPr lang="en-US" dirty="0">
                <a:latin typeface="Comic Sans MS" panose="030F0902030302020204" pitchFamily="66" charset="0"/>
              </a:rPr>
              <a:t>bright</a:t>
            </a:r>
          </a:p>
        </p:txBody>
      </p:sp>
      <p:sp>
        <p:nvSpPr>
          <p:cNvPr id="16" name="TextBox 15">
            <a:extLst>
              <a:ext uri="{FF2B5EF4-FFF2-40B4-BE49-F238E27FC236}">
                <a16:creationId xmlns:a16="http://schemas.microsoft.com/office/drawing/2014/main" id="{3002B3C8-B42F-244B-8C0C-5559A85E55C3}"/>
              </a:ext>
            </a:extLst>
          </p:cNvPr>
          <p:cNvSpPr txBox="1"/>
          <p:nvPr/>
        </p:nvSpPr>
        <p:spPr>
          <a:xfrm rot="297938">
            <a:off x="9407631" y="2179329"/>
            <a:ext cx="1567556" cy="369332"/>
          </a:xfrm>
          <a:prstGeom prst="rect">
            <a:avLst/>
          </a:prstGeom>
          <a:noFill/>
        </p:spPr>
        <p:txBody>
          <a:bodyPr wrap="square" rtlCol="0">
            <a:spAutoFit/>
          </a:bodyPr>
          <a:lstStyle/>
          <a:p>
            <a:r>
              <a:rPr lang="en-US" dirty="0">
                <a:latin typeface="Comic Sans MS" panose="030F0902030302020204" pitchFamily="66" charset="0"/>
              </a:rPr>
              <a:t>family</a:t>
            </a:r>
          </a:p>
        </p:txBody>
      </p:sp>
      <p:sp>
        <p:nvSpPr>
          <p:cNvPr id="17" name="TextBox 16">
            <a:extLst>
              <a:ext uri="{FF2B5EF4-FFF2-40B4-BE49-F238E27FC236}">
                <a16:creationId xmlns:a16="http://schemas.microsoft.com/office/drawing/2014/main" id="{B5F252CE-1E25-274E-8F78-BA46D0EE4FCE}"/>
              </a:ext>
            </a:extLst>
          </p:cNvPr>
          <p:cNvSpPr txBox="1"/>
          <p:nvPr/>
        </p:nvSpPr>
        <p:spPr>
          <a:xfrm rot="297938">
            <a:off x="4946987" y="5698020"/>
            <a:ext cx="1567556" cy="369332"/>
          </a:xfrm>
          <a:prstGeom prst="rect">
            <a:avLst/>
          </a:prstGeom>
          <a:noFill/>
        </p:spPr>
        <p:txBody>
          <a:bodyPr wrap="square" rtlCol="0">
            <a:spAutoFit/>
          </a:bodyPr>
          <a:lstStyle/>
          <a:p>
            <a:r>
              <a:rPr lang="en-US" dirty="0">
                <a:latin typeface="Comic Sans MS" panose="030F0902030302020204" pitchFamily="66" charset="0"/>
              </a:rPr>
              <a:t>sunny</a:t>
            </a:r>
          </a:p>
        </p:txBody>
      </p:sp>
      <p:sp>
        <p:nvSpPr>
          <p:cNvPr id="18" name="TextBox 17">
            <a:extLst>
              <a:ext uri="{FF2B5EF4-FFF2-40B4-BE49-F238E27FC236}">
                <a16:creationId xmlns:a16="http://schemas.microsoft.com/office/drawing/2014/main" id="{45CAE962-3A54-E147-912C-289C09331E34}"/>
              </a:ext>
            </a:extLst>
          </p:cNvPr>
          <p:cNvSpPr txBox="1"/>
          <p:nvPr/>
        </p:nvSpPr>
        <p:spPr>
          <a:xfrm rot="297938">
            <a:off x="7279259" y="5698018"/>
            <a:ext cx="1567556" cy="369332"/>
          </a:xfrm>
          <a:prstGeom prst="rect">
            <a:avLst/>
          </a:prstGeom>
          <a:noFill/>
        </p:spPr>
        <p:txBody>
          <a:bodyPr wrap="square" rtlCol="0">
            <a:spAutoFit/>
          </a:bodyPr>
          <a:lstStyle/>
          <a:p>
            <a:r>
              <a:rPr lang="en-US" dirty="0">
                <a:latin typeface="Comic Sans MS" panose="030F0902030302020204" pitchFamily="66" charset="0"/>
              </a:rPr>
              <a:t>safe</a:t>
            </a:r>
          </a:p>
        </p:txBody>
      </p:sp>
      <p:sp>
        <p:nvSpPr>
          <p:cNvPr id="19" name="TextBox 18">
            <a:extLst>
              <a:ext uri="{FF2B5EF4-FFF2-40B4-BE49-F238E27FC236}">
                <a16:creationId xmlns:a16="http://schemas.microsoft.com/office/drawing/2014/main" id="{168A70CE-A6EC-8245-9398-642EA3D3A2CE}"/>
              </a:ext>
            </a:extLst>
          </p:cNvPr>
          <p:cNvSpPr txBox="1"/>
          <p:nvPr/>
        </p:nvSpPr>
        <p:spPr>
          <a:xfrm rot="20760881">
            <a:off x="7337450" y="626022"/>
            <a:ext cx="1567556" cy="369332"/>
          </a:xfrm>
          <a:prstGeom prst="rect">
            <a:avLst/>
          </a:prstGeom>
          <a:noFill/>
        </p:spPr>
        <p:txBody>
          <a:bodyPr wrap="square" rtlCol="0">
            <a:spAutoFit/>
          </a:bodyPr>
          <a:lstStyle/>
          <a:p>
            <a:r>
              <a:rPr lang="en-US" dirty="0">
                <a:latin typeface="Comic Sans MS" panose="030F0902030302020204" pitchFamily="66" charset="0"/>
              </a:rPr>
              <a:t>secure</a:t>
            </a:r>
          </a:p>
        </p:txBody>
      </p:sp>
      <p:sp>
        <p:nvSpPr>
          <p:cNvPr id="20" name="TextBox 19">
            <a:extLst>
              <a:ext uri="{FF2B5EF4-FFF2-40B4-BE49-F238E27FC236}">
                <a16:creationId xmlns:a16="http://schemas.microsoft.com/office/drawing/2014/main" id="{7C24B5B6-2A06-1142-97AD-9C1EF24B8DE9}"/>
              </a:ext>
            </a:extLst>
          </p:cNvPr>
          <p:cNvSpPr txBox="1"/>
          <p:nvPr/>
        </p:nvSpPr>
        <p:spPr>
          <a:xfrm rot="617952">
            <a:off x="8729110" y="914887"/>
            <a:ext cx="1567556" cy="369332"/>
          </a:xfrm>
          <a:prstGeom prst="rect">
            <a:avLst/>
          </a:prstGeom>
          <a:noFill/>
        </p:spPr>
        <p:txBody>
          <a:bodyPr wrap="square" rtlCol="0">
            <a:spAutoFit/>
          </a:bodyPr>
          <a:lstStyle/>
          <a:p>
            <a:r>
              <a:rPr lang="en-US" dirty="0">
                <a:latin typeface="Comic Sans MS" panose="030F0902030302020204" pitchFamily="66" charset="0"/>
              </a:rPr>
              <a:t>harmony</a:t>
            </a:r>
          </a:p>
        </p:txBody>
      </p:sp>
      <p:sp>
        <p:nvSpPr>
          <p:cNvPr id="21" name="TextBox 20">
            <a:extLst>
              <a:ext uri="{FF2B5EF4-FFF2-40B4-BE49-F238E27FC236}">
                <a16:creationId xmlns:a16="http://schemas.microsoft.com/office/drawing/2014/main" id="{079DF196-E068-DD45-9501-0461A7F20E84}"/>
              </a:ext>
            </a:extLst>
          </p:cNvPr>
          <p:cNvSpPr txBox="1"/>
          <p:nvPr/>
        </p:nvSpPr>
        <p:spPr>
          <a:xfrm rot="21057747">
            <a:off x="10172712" y="1472449"/>
            <a:ext cx="1567556" cy="369332"/>
          </a:xfrm>
          <a:prstGeom prst="rect">
            <a:avLst/>
          </a:prstGeom>
          <a:noFill/>
        </p:spPr>
        <p:txBody>
          <a:bodyPr wrap="square" rtlCol="0">
            <a:spAutoFit/>
          </a:bodyPr>
          <a:lstStyle/>
          <a:p>
            <a:r>
              <a:rPr lang="en-US" dirty="0">
                <a:latin typeface="Comic Sans MS" panose="030F0902030302020204" pitchFamily="66" charset="0"/>
              </a:rPr>
              <a:t>joyful</a:t>
            </a:r>
          </a:p>
        </p:txBody>
      </p:sp>
      <p:sp>
        <p:nvSpPr>
          <p:cNvPr id="22" name="TextBox 21">
            <a:extLst>
              <a:ext uri="{FF2B5EF4-FFF2-40B4-BE49-F238E27FC236}">
                <a16:creationId xmlns:a16="http://schemas.microsoft.com/office/drawing/2014/main" id="{F790A614-314A-EB41-8C4D-0AEE4177E6A0}"/>
              </a:ext>
            </a:extLst>
          </p:cNvPr>
          <p:cNvSpPr txBox="1"/>
          <p:nvPr/>
        </p:nvSpPr>
        <p:spPr>
          <a:xfrm rot="20093706">
            <a:off x="3907979" y="4496812"/>
            <a:ext cx="1567556" cy="369332"/>
          </a:xfrm>
          <a:prstGeom prst="rect">
            <a:avLst/>
          </a:prstGeom>
          <a:noFill/>
        </p:spPr>
        <p:txBody>
          <a:bodyPr wrap="square" rtlCol="0">
            <a:spAutoFit/>
          </a:bodyPr>
          <a:lstStyle/>
          <a:p>
            <a:r>
              <a:rPr lang="en-US" dirty="0">
                <a:latin typeface="Comic Sans MS" panose="030F0902030302020204" pitchFamily="66" charset="0"/>
              </a:rPr>
              <a:t>perfect</a:t>
            </a:r>
          </a:p>
        </p:txBody>
      </p:sp>
    </p:spTree>
    <p:extLst>
      <p:ext uri="{BB962C8B-B14F-4D97-AF65-F5344CB8AC3E}">
        <p14:creationId xmlns:p14="http://schemas.microsoft.com/office/powerpoint/2010/main" val="1583054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2">
            <a:extLst>
              <a:ext uri="{FF2B5EF4-FFF2-40B4-BE49-F238E27FC236}">
                <a16:creationId xmlns:a16="http://schemas.microsoft.com/office/drawing/2014/main" id="{916219EC-2A11-4B48-9DB2-493FC95673F6}"/>
              </a:ext>
            </a:extLst>
          </p:cNvPr>
          <p:cNvSpPr/>
          <p:nvPr/>
        </p:nvSpPr>
        <p:spPr>
          <a:xfrm>
            <a:off x="4269104" y="2491740"/>
            <a:ext cx="2737485" cy="1405890"/>
          </a:xfrm>
          <a:prstGeom prst="cloud">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918B4A5-90F1-4043-8248-FF97B65F3D71}"/>
              </a:ext>
            </a:extLst>
          </p:cNvPr>
          <p:cNvSpPr txBox="1"/>
          <p:nvPr/>
        </p:nvSpPr>
        <p:spPr>
          <a:xfrm>
            <a:off x="5025864" y="2871519"/>
            <a:ext cx="1223963" cy="646331"/>
          </a:xfrm>
          <a:prstGeom prst="rect">
            <a:avLst/>
          </a:prstGeom>
          <a:noFill/>
        </p:spPr>
        <p:txBody>
          <a:bodyPr wrap="square" rtlCol="0">
            <a:spAutoFit/>
          </a:bodyPr>
          <a:lstStyle/>
          <a:p>
            <a:r>
              <a:rPr lang="en-US" dirty="0"/>
              <a:t>The change.</a:t>
            </a:r>
          </a:p>
        </p:txBody>
      </p:sp>
      <p:sp>
        <p:nvSpPr>
          <p:cNvPr id="5" name="TextBox 4">
            <a:extLst>
              <a:ext uri="{FF2B5EF4-FFF2-40B4-BE49-F238E27FC236}">
                <a16:creationId xmlns:a16="http://schemas.microsoft.com/office/drawing/2014/main" id="{0DE631C6-E092-BA4D-81DF-C45A19FDAE5D}"/>
              </a:ext>
            </a:extLst>
          </p:cNvPr>
          <p:cNvSpPr txBox="1"/>
          <p:nvPr/>
        </p:nvSpPr>
        <p:spPr>
          <a:xfrm>
            <a:off x="323846" y="399783"/>
            <a:ext cx="1147767" cy="369332"/>
          </a:xfrm>
          <a:prstGeom prst="rect">
            <a:avLst/>
          </a:prstGeom>
          <a:noFill/>
        </p:spPr>
        <p:txBody>
          <a:bodyPr wrap="square" rtlCol="0">
            <a:spAutoFit/>
          </a:bodyPr>
          <a:lstStyle/>
          <a:p>
            <a:r>
              <a:rPr lang="en-US" b="1" u="sng" dirty="0"/>
              <a:t>Events</a:t>
            </a:r>
          </a:p>
        </p:txBody>
      </p:sp>
      <p:sp>
        <p:nvSpPr>
          <p:cNvPr id="6" name="Rectangle 5">
            <a:extLst>
              <a:ext uri="{FF2B5EF4-FFF2-40B4-BE49-F238E27FC236}">
                <a16:creationId xmlns:a16="http://schemas.microsoft.com/office/drawing/2014/main" id="{9F97D9F4-CC66-B147-81C3-C0903366FEF0}"/>
              </a:ext>
            </a:extLst>
          </p:cNvPr>
          <p:cNvSpPr/>
          <p:nvPr/>
        </p:nvSpPr>
        <p:spPr>
          <a:xfrm>
            <a:off x="10276767" y="399783"/>
            <a:ext cx="953915" cy="369332"/>
          </a:xfrm>
          <a:prstGeom prst="rect">
            <a:avLst/>
          </a:prstGeom>
        </p:spPr>
        <p:txBody>
          <a:bodyPr wrap="none">
            <a:spAutoFit/>
          </a:bodyPr>
          <a:lstStyle/>
          <a:p>
            <a:r>
              <a:rPr lang="en-US" b="1" u="sng" dirty="0"/>
              <a:t>Feelings</a:t>
            </a:r>
            <a:endParaRPr lang="en-US" dirty="0"/>
          </a:p>
        </p:txBody>
      </p:sp>
      <p:sp>
        <p:nvSpPr>
          <p:cNvPr id="2" name="TextBox 1">
            <a:extLst>
              <a:ext uri="{FF2B5EF4-FFF2-40B4-BE49-F238E27FC236}">
                <a16:creationId xmlns:a16="http://schemas.microsoft.com/office/drawing/2014/main" id="{6891A7AB-7C79-8840-9A1F-675151852268}"/>
              </a:ext>
            </a:extLst>
          </p:cNvPr>
          <p:cNvSpPr txBox="1"/>
          <p:nvPr/>
        </p:nvSpPr>
        <p:spPr>
          <a:xfrm>
            <a:off x="557212" y="1180617"/>
            <a:ext cx="2903617" cy="1754326"/>
          </a:xfrm>
          <a:prstGeom prst="rect">
            <a:avLst/>
          </a:prstGeom>
          <a:noFill/>
        </p:spPr>
        <p:txBody>
          <a:bodyPr wrap="square" rtlCol="0">
            <a:spAutoFit/>
          </a:bodyPr>
          <a:lstStyle/>
          <a:p>
            <a:r>
              <a:rPr lang="en-US" dirty="0">
                <a:latin typeface="Comic Sans MS" panose="030F0902030302020204" pitchFamily="66" charset="0"/>
              </a:rPr>
              <a:t>The war comes</a:t>
            </a:r>
          </a:p>
          <a:p>
            <a:endParaRPr lang="en-US" dirty="0">
              <a:latin typeface="Comic Sans MS" panose="030F0902030302020204" pitchFamily="66" charset="0"/>
            </a:endParaRPr>
          </a:p>
          <a:p>
            <a:r>
              <a:rPr lang="en-US" dirty="0">
                <a:latin typeface="Comic Sans MS" panose="030F0902030302020204" pitchFamily="66" charset="0"/>
              </a:rPr>
              <a:t>Violence</a:t>
            </a:r>
          </a:p>
          <a:p>
            <a:r>
              <a:rPr lang="en-US" dirty="0">
                <a:latin typeface="Comic Sans MS" panose="030F0902030302020204" pitchFamily="66" charset="0"/>
              </a:rPr>
              <a:t>Chaos</a:t>
            </a:r>
          </a:p>
          <a:p>
            <a:r>
              <a:rPr lang="en-US" dirty="0">
                <a:latin typeface="Comic Sans MS" panose="030F0902030302020204" pitchFamily="66" charset="0"/>
              </a:rPr>
              <a:t>Destruction</a:t>
            </a:r>
          </a:p>
          <a:p>
            <a:r>
              <a:rPr lang="en-US" dirty="0">
                <a:latin typeface="Comic Sans MS" panose="030F0902030302020204" pitchFamily="66" charset="0"/>
              </a:rPr>
              <a:t>Death</a:t>
            </a:r>
          </a:p>
        </p:txBody>
      </p:sp>
      <p:sp>
        <p:nvSpPr>
          <p:cNvPr id="7" name="TextBox 6">
            <a:extLst>
              <a:ext uri="{FF2B5EF4-FFF2-40B4-BE49-F238E27FC236}">
                <a16:creationId xmlns:a16="http://schemas.microsoft.com/office/drawing/2014/main" id="{996D4EA3-E754-2944-A6BB-908D9B51B300}"/>
              </a:ext>
            </a:extLst>
          </p:cNvPr>
          <p:cNvSpPr txBox="1"/>
          <p:nvPr/>
        </p:nvSpPr>
        <p:spPr>
          <a:xfrm>
            <a:off x="7850107" y="1117193"/>
            <a:ext cx="1664283" cy="369332"/>
          </a:xfrm>
          <a:prstGeom prst="rect">
            <a:avLst/>
          </a:prstGeom>
          <a:noFill/>
        </p:spPr>
        <p:txBody>
          <a:bodyPr wrap="square" rtlCol="0">
            <a:spAutoFit/>
          </a:bodyPr>
          <a:lstStyle/>
          <a:p>
            <a:r>
              <a:rPr lang="en-US" dirty="0">
                <a:latin typeface="Comic Sans MS" panose="030F0902030302020204" pitchFamily="66" charset="0"/>
              </a:rPr>
              <a:t>despair</a:t>
            </a:r>
          </a:p>
        </p:txBody>
      </p:sp>
      <p:sp>
        <p:nvSpPr>
          <p:cNvPr id="8" name="TextBox 7">
            <a:extLst>
              <a:ext uri="{FF2B5EF4-FFF2-40B4-BE49-F238E27FC236}">
                <a16:creationId xmlns:a16="http://schemas.microsoft.com/office/drawing/2014/main" id="{93A63336-4A04-9A4E-A05F-4DDD982F1E95}"/>
              </a:ext>
            </a:extLst>
          </p:cNvPr>
          <p:cNvSpPr txBox="1"/>
          <p:nvPr/>
        </p:nvSpPr>
        <p:spPr>
          <a:xfrm>
            <a:off x="8731173" y="2057780"/>
            <a:ext cx="1664283" cy="369332"/>
          </a:xfrm>
          <a:prstGeom prst="rect">
            <a:avLst/>
          </a:prstGeom>
          <a:noFill/>
        </p:spPr>
        <p:txBody>
          <a:bodyPr wrap="square" rtlCol="0">
            <a:spAutoFit/>
          </a:bodyPr>
          <a:lstStyle/>
          <a:p>
            <a:r>
              <a:rPr lang="en-US" dirty="0">
                <a:latin typeface="Comic Sans MS" panose="030F0902030302020204" pitchFamily="66" charset="0"/>
              </a:rPr>
              <a:t>scared</a:t>
            </a:r>
          </a:p>
        </p:txBody>
      </p:sp>
      <p:sp>
        <p:nvSpPr>
          <p:cNvPr id="9" name="TextBox 8">
            <a:extLst>
              <a:ext uri="{FF2B5EF4-FFF2-40B4-BE49-F238E27FC236}">
                <a16:creationId xmlns:a16="http://schemas.microsoft.com/office/drawing/2014/main" id="{5CBBB485-1ECD-F74A-BB34-B6F1DC244693}"/>
              </a:ext>
            </a:extLst>
          </p:cNvPr>
          <p:cNvSpPr txBox="1"/>
          <p:nvPr/>
        </p:nvSpPr>
        <p:spPr>
          <a:xfrm>
            <a:off x="9333595" y="2945933"/>
            <a:ext cx="1664283" cy="369332"/>
          </a:xfrm>
          <a:prstGeom prst="rect">
            <a:avLst/>
          </a:prstGeom>
          <a:noFill/>
        </p:spPr>
        <p:txBody>
          <a:bodyPr wrap="square" rtlCol="0">
            <a:spAutoFit/>
          </a:bodyPr>
          <a:lstStyle/>
          <a:p>
            <a:r>
              <a:rPr lang="en-US" dirty="0">
                <a:latin typeface="Comic Sans MS" panose="030F0902030302020204" pitchFamily="66" charset="0"/>
              </a:rPr>
              <a:t>frightened</a:t>
            </a:r>
          </a:p>
        </p:txBody>
      </p:sp>
      <p:sp>
        <p:nvSpPr>
          <p:cNvPr id="10" name="TextBox 9">
            <a:extLst>
              <a:ext uri="{FF2B5EF4-FFF2-40B4-BE49-F238E27FC236}">
                <a16:creationId xmlns:a16="http://schemas.microsoft.com/office/drawing/2014/main" id="{B420ED3B-2147-E64F-A657-8B57945BB87B}"/>
              </a:ext>
            </a:extLst>
          </p:cNvPr>
          <p:cNvSpPr txBox="1"/>
          <p:nvPr/>
        </p:nvSpPr>
        <p:spPr>
          <a:xfrm>
            <a:off x="7504795" y="4246223"/>
            <a:ext cx="1664283" cy="369332"/>
          </a:xfrm>
          <a:prstGeom prst="rect">
            <a:avLst/>
          </a:prstGeom>
          <a:noFill/>
        </p:spPr>
        <p:txBody>
          <a:bodyPr wrap="square" rtlCol="0">
            <a:spAutoFit/>
          </a:bodyPr>
          <a:lstStyle/>
          <a:p>
            <a:r>
              <a:rPr lang="en-US" dirty="0">
                <a:latin typeface="Comic Sans MS" panose="030F0902030302020204" pitchFamily="66" charset="0"/>
              </a:rPr>
              <a:t>no control</a:t>
            </a:r>
          </a:p>
        </p:txBody>
      </p:sp>
      <p:sp>
        <p:nvSpPr>
          <p:cNvPr id="11" name="TextBox 10">
            <a:extLst>
              <a:ext uri="{FF2B5EF4-FFF2-40B4-BE49-F238E27FC236}">
                <a16:creationId xmlns:a16="http://schemas.microsoft.com/office/drawing/2014/main" id="{8AE07F0C-2949-A34E-9293-8679A31B8FFE}"/>
              </a:ext>
            </a:extLst>
          </p:cNvPr>
          <p:cNvSpPr txBox="1"/>
          <p:nvPr/>
        </p:nvSpPr>
        <p:spPr>
          <a:xfrm>
            <a:off x="9333594" y="3738452"/>
            <a:ext cx="1664283" cy="369332"/>
          </a:xfrm>
          <a:prstGeom prst="rect">
            <a:avLst/>
          </a:prstGeom>
          <a:noFill/>
        </p:spPr>
        <p:txBody>
          <a:bodyPr wrap="square" rtlCol="0">
            <a:spAutoFit/>
          </a:bodyPr>
          <a:lstStyle/>
          <a:p>
            <a:r>
              <a:rPr lang="en-US" dirty="0">
                <a:latin typeface="Comic Sans MS" panose="030F0902030302020204" pitchFamily="66" charset="0"/>
              </a:rPr>
              <a:t>frustrated</a:t>
            </a:r>
          </a:p>
        </p:txBody>
      </p:sp>
      <p:sp>
        <p:nvSpPr>
          <p:cNvPr id="12" name="TextBox 11">
            <a:extLst>
              <a:ext uri="{FF2B5EF4-FFF2-40B4-BE49-F238E27FC236}">
                <a16:creationId xmlns:a16="http://schemas.microsoft.com/office/drawing/2014/main" id="{7E6C01D6-0B45-6B47-8910-F7E62E5109B8}"/>
              </a:ext>
            </a:extLst>
          </p:cNvPr>
          <p:cNvSpPr txBox="1"/>
          <p:nvPr/>
        </p:nvSpPr>
        <p:spPr>
          <a:xfrm>
            <a:off x="9333593" y="4846170"/>
            <a:ext cx="1664283" cy="369332"/>
          </a:xfrm>
          <a:prstGeom prst="rect">
            <a:avLst/>
          </a:prstGeom>
          <a:noFill/>
        </p:spPr>
        <p:txBody>
          <a:bodyPr wrap="square" rtlCol="0">
            <a:spAutoFit/>
          </a:bodyPr>
          <a:lstStyle/>
          <a:p>
            <a:r>
              <a:rPr lang="en-US" dirty="0">
                <a:latin typeface="Comic Sans MS" panose="030F0902030302020204" pitchFamily="66" charset="0"/>
              </a:rPr>
              <a:t>angry</a:t>
            </a:r>
          </a:p>
        </p:txBody>
      </p:sp>
      <p:sp>
        <p:nvSpPr>
          <p:cNvPr id="13" name="TextBox 12">
            <a:extLst>
              <a:ext uri="{FF2B5EF4-FFF2-40B4-BE49-F238E27FC236}">
                <a16:creationId xmlns:a16="http://schemas.microsoft.com/office/drawing/2014/main" id="{7915B799-AFD7-5C48-B50E-3B9BD6061FF2}"/>
              </a:ext>
            </a:extLst>
          </p:cNvPr>
          <p:cNvSpPr txBox="1"/>
          <p:nvPr/>
        </p:nvSpPr>
        <p:spPr>
          <a:xfrm>
            <a:off x="7337950" y="3088312"/>
            <a:ext cx="1664283" cy="369332"/>
          </a:xfrm>
          <a:prstGeom prst="rect">
            <a:avLst/>
          </a:prstGeom>
          <a:noFill/>
        </p:spPr>
        <p:txBody>
          <a:bodyPr wrap="square" rtlCol="0">
            <a:spAutoFit/>
          </a:bodyPr>
          <a:lstStyle/>
          <a:p>
            <a:r>
              <a:rPr lang="en-US" dirty="0">
                <a:latin typeface="Comic Sans MS" panose="030F0902030302020204" pitchFamily="66" charset="0"/>
              </a:rPr>
              <a:t>upset</a:t>
            </a:r>
          </a:p>
        </p:txBody>
      </p:sp>
      <p:sp>
        <p:nvSpPr>
          <p:cNvPr id="14" name="TextBox 13">
            <a:extLst>
              <a:ext uri="{FF2B5EF4-FFF2-40B4-BE49-F238E27FC236}">
                <a16:creationId xmlns:a16="http://schemas.microsoft.com/office/drawing/2014/main" id="{E6AEE505-3171-2247-B874-AEF7B89C47E4}"/>
              </a:ext>
            </a:extLst>
          </p:cNvPr>
          <p:cNvSpPr txBox="1"/>
          <p:nvPr/>
        </p:nvSpPr>
        <p:spPr>
          <a:xfrm>
            <a:off x="6347327" y="5532075"/>
            <a:ext cx="1664283" cy="369332"/>
          </a:xfrm>
          <a:prstGeom prst="rect">
            <a:avLst/>
          </a:prstGeom>
          <a:noFill/>
        </p:spPr>
        <p:txBody>
          <a:bodyPr wrap="square" rtlCol="0">
            <a:spAutoFit/>
          </a:bodyPr>
          <a:lstStyle/>
          <a:p>
            <a:r>
              <a:rPr lang="en-US" dirty="0">
                <a:latin typeface="Comic Sans MS" panose="030F0902030302020204" pitchFamily="66" charset="0"/>
              </a:rPr>
              <a:t>worried</a:t>
            </a:r>
          </a:p>
        </p:txBody>
      </p:sp>
      <p:sp>
        <p:nvSpPr>
          <p:cNvPr id="15" name="TextBox 14">
            <a:extLst>
              <a:ext uri="{FF2B5EF4-FFF2-40B4-BE49-F238E27FC236}">
                <a16:creationId xmlns:a16="http://schemas.microsoft.com/office/drawing/2014/main" id="{36335025-3483-1447-A69D-947E1E282A0E}"/>
              </a:ext>
            </a:extLst>
          </p:cNvPr>
          <p:cNvSpPr txBox="1"/>
          <p:nvPr/>
        </p:nvSpPr>
        <p:spPr>
          <a:xfrm>
            <a:off x="9837540" y="1354293"/>
            <a:ext cx="1664283" cy="369332"/>
          </a:xfrm>
          <a:prstGeom prst="rect">
            <a:avLst/>
          </a:prstGeom>
          <a:noFill/>
        </p:spPr>
        <p:txBody>
          <a:bodyPr wrap="square" rtlCol="0">
            <a:spAutoFit/>
          </a:bodyPr>
          <a:lstStyle/>
          <a:p>
            <a:r>
              <a:rPr lang="en-US" dirty="0">
                <a:latin typeface="Comic Sans MS" panose="030F0902030302020204" pitchFamily="66" charset="0"/>
              </a:rPr>
              <a:t>chaos</a:t>
            </a:r>
          </a:p>
        </p:txBody>
      </p:sp>
      <p:sp>
        <p:nvSpPr>
          <p:cNvPr id="16" name="TextBox 15">
            <a:extLst>
              <a:ext uri="{FF2B5EF4-FFF2-40B4-BE49-F238E27FC236}">
                <a16:creationId xmlns:a16="http://schemas.microsoft.com/office/drawing/2014/main" id="{35ADE2E3-5E8F-9546-812B-55A9A5F6C3FF}"/>
              </a:ext>
            </a:extLst>
          </p:cNvPr>
          <p:cNvSpPr txBox="1"/>
          <p:nvPr/>
        </p:nvSpPr>
        <p:spPr>
          <a:xfrm>
            <a:off x="9563314" y="5900619"/>
            <a:ext cx="1664283" cy="369332"/>
          </a:xfrm>
          <a:prstGeom prst="rect">
            <a:avLst/>
          </a:prstGeom>
          <a:noFill/>
        </p:spPr>
        <p:txBody>
          <a:bodyPr wrap="square" rtlCol="0">
            <a:spAutoFit/>
          </a:bodyPr>
          <a:lstStyle/>
          <a:p>
            <a:r>
              <a:rPr lang="en-US" dirty="0">
                <a:latin typeface="Comic Sans MS" panose="030F0902030302020204" pitchFamily="66" charset="0"/>
              </a:rPr>
              <a:t>desperate</a:t>
            </a:r>
          </a:p>
        </p:txBody>
      </p:sp>
      <p:sp>
        <p:nvSpPr>
          <p:cNvPr id="17" name="TextBox 16">
            <a:extLst>
              <a:ext uri="{FF2B5EF4-FFF2-40B4-BE49-F238E27FC236}">
                <a16:creationId xmlns:a16="http://schemas.microsoft.com/office/drawing/2014/main" id="{EA1EAEC5-5CB5-F54B-B826-F9128504F412}"/>
              </a:ext>
            </a:extLst>
          </p:cNvPr>
          <p:cNvSpPr txBox="1"/>
          <p:nvPr/>
        </p:nvSpPr>
        <p:spPr>
          <a:xfrm>
            <a:off x="10109789" y="1939008"/>
            <a:ext cx="1664283" cy="369332"/>
          </a:xfrm>
          <a:prstGeom prst="rect">
            <a:avLst/>
          </a:prstGeom>
          <a:noFill/>
        </p:spPr>
        <p:txBody>
          <a:bodyPr wrap="square" rtlCol="0">
            <a:spAutoFit/>
          </a:bodyPr>
          <a:lstStyle/>
          <a:p>
            <a:r>
              <a:rPr lang="en-US" dirty="0">
                <a:latin typeface="Comic Sans MS" panose="030F0902030302020204" pitchFamily="66" charset="0"/>
              </a:rPr>
              <a:t>dark</a:t>
            </a:r>
          </a:p>
        </p:txBody>
      </p:sp>
      <p:sp>
        <p:nvSpPr>
          <p:cNvPr id="18" name="TextBox 17">
            <a:extLst>
              <a:ext uri="{FF2B5EF4-FFF2-40B4-BE49-F238E27FC236}">
                <a16:creationId xmlns:a16="http://schemas.microsoft.com/office/drawing/2014/main" id="{146AFBC4-7A3F-A44B-97A5-363A191BBBA1}"/>
              </a:ext>
            </a:extLst>
          </p:cNvPr>
          <p:cNvSpPr txBox="1"/>
          <p:nvPr/>
        </p:nvSpPr>
        <p:spPr>
          <a:xfrm>
            <a:off x="5342306" y="4661504"/>
            <a:ext cx="1664283" cy="369332"/>
          </a:xfrm>
          <a:prstGeom prst="rect">
            <a:avLst/>
          </a:prstGeom>
          <a:noFill/>
        </p:spPr>
        <p:txBody>
          <a:bodyPr wrap="square" rtlCol="0">
            <a:spAutoFit/>
          </a:bodyPr>
          <a:lstStyle/>
          <a:p>
            <a:r>
              <a:rPr lang="en-US" dirty="0">
                <a:latin typeface="Comic Sans MS" panose="030F0902030302020204" pitchFamily="66" charset="0"/>
              </a:rPr>
              <a:t>doom</a:t>
            </a:r>
          </a:p>
        </p:txBody>
      </p:sp>
      <p:sp>
        <p:nvSpPr>
          <p:cNvPr id="19" name="TextBox 18">
            <a:extLst>
              <a:ext uri="{FF2B5EF4-FFF2-40B4-BE49-F238E27FC236}">
                <a16:creationId xmlns:a16="http://schemas.microsoft.com/office/drawing/2014/main" id="{1514E41D-22E8-D048-B8B3-FDE4F70C95C6}"/>
              </a:ext>
            </a:extLst>
          </p:cNvPr>
          <p:cNvSpPr txBox="1"/>
          <p:nvPr/>
        </p:nvSpPr>
        <p:spPr>
          <a:xfrm rot="617952">
            <a:off x="6044959" y="1060587"/>
            <a:ext cx="1567556" cy="369332"/>
          </a:xfrm>
          <a:prstGeom prst="rect">
            <a:avLst/>
          </a:prstGeom>
          <a:noFill/>
        </p:spPr>
        <p:txBody>
          <a:bodyPr wrap="square" rtlCol="0">
            <a:spAutoFit/>
          </a:bodyPr>
          <a:lstStyle/>
          <a:p>
            <a:r>
              <a:rPr lang="en-US" dirty="0">
                <a:latin typeface="Comic Sans MS" panose="030F0902030302020204" pitchFamily="66" charset="0"/>
              </a:rPr>
              <a:t>starving</a:t>
            </a:r>
          </a:p>
        </p:txBody>
      </p:sp>
      <p:sp>
        <p:nvSpPr>
          <p:cNvPr id="20" name="TextBox 19">
            <a:extLst>
              <a:ext uri="{FF2B5EF4-FFF2-40B4-BE49-F238E27FC236}">
                <a16:creationId xmlns:a16="http://schemas.microsoft.com/office/drawing/2014/main" id="{9DE6AFC6-EB4E-E940-B47D-9E403B903AA0}"/>
              </a:ext>
            </a:extLst>
          </p:cNvPr>
          <p:cNvSpPr txBox="1"/>
          <p:nvPr/>
        </p:nvSpPr>
        <p:spPr>
          <a:xfrm rot="617952">
            <a:off x="7653291" y="5196587"/>
            <a:ext cx="1567556" cy="369332"/>
          </a:xfrm>
          <a:prstGeom prst="rect">
            <a:avLst/>
          </a:prstGeom>
          <a:noFill/>
        </p:spPr>
        <p:txBody>
          <a:bodyPr wrap="square" rtlCol="0">
            <a:spAutoFit/>
          </a:bodyPr>
          <a:lstStyle/>
          <a:p>
            <a:r>
              <a:rPr lang="en-US" dirty="0">
                <a:latin typeface="Comic Sans MS" panose="030F0902030302020204" pitchFamily="66" charset="0"/>
              </a:rPr>
              <a:t>lonely</a:t>
            </a:r>
          </a:p>
        </p:txBody>
      </p:sp>
    </p:spTree>
    <p:extLst>
      <p:ext uri="{BB962C8B-B14F-4D97-AF65-F5344CB8AC3E}">
        <p14:creationId xmlns:p14="http://schemas.microsoft.com/office/powerpoint/2010/main" val="21662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1">
            <a:extLst>
              <a:ext uri="{FF2B5EF4-FFF2-40B4-BE49-F238E27FC236}">
                <a16:creationId xmlns:a16="http://schemas.microsoft.com/office/drawing/2014/main" id="{CE2DDA1D-340C-7C41-AB62-A9BC9F9F874B}"/>
              </a:ext>
            </a:extLst>
          </p:cNvPr>
          <p:cNvSpPr/>
          <p:nvPr/>
        </p:nvSpPr>
        <p:spPr>
          <a:xfrm>
            <a:off x="4269104" y="2491740"/>
            <a:ext cx="2737485" cy="1405890"/>
          </a:xfrm>
          <a:prstGeom prst="cloud">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F13F151-1E92-1742-8F1A-42EB16BCBDC1}"/>
              </a:ext>
            </a:extLst>
          </p:cNvPr>
          <p:cNvSpPr txBox="1"/>
          <p:nvPr/>
        </p:nvSpPr>
        <p:spPr>
          <a:xfrm>
            <a:off x="5025864" y="2733020"/>
            <a:ext cx="1223963" cy="923330"/>
          </a:xfrm>
          <a:prstGeom prst="rect">
            <a:avLst/>
          </a:prstGeom>
          <a:noFill/>
        </p:spPr>
        <p:txBody>
          <a:bodyPr wrap="square" rtlCol="0">
            <a:spAutoFit/>
          </a:bodyPr>
          <a:lstStyle/>
          <a:p>
            <a:r>
              <a:rPr lang="en-US" dirty="0"/>
              <a:t>The night before the journey</a:t>
            </a:r>
          </a:p>
        </p:txBody>
      </p:sp>
      <p:sp>
        <p:nvSpPr>
          <p:cNvPr id="4" name="TextBox 3">
            <a:extLst>
              <a:ext uri="{FF2B5EF4-FFF2-40B4-BE49-F238E27FC236}">
                <a16:creationId xmlns:a16="http://schemas.microsoft.com/office/drawing/2014/main" id="{7228E724-A13E-3C4F-A5AC-A8E129305C75}"/>
              </a:ext>
            </a:extLst>
          </p:cNvPr>
          <p:cNvSpPr txBox="1"/>
          <p:nvPr/>
        </p:nvSpPr>
        <p:spPr>
          <a:xfrm>
            <a:off x="323846" y="399783"/>
            <a:ext cx="1147767" cy="369332"/>
          </a:xfrm>
          <a:prstGeom prst="rect">
            <a:avLst/>
          </a:prstGeom>
          <a:noFill/>
        </p:spPr>
        <p:txBody>
          <a:bodyPr wrap="square" rtlCol="0">
            <a:spAutoFit/>
          </a:bodyPr>
          <a:lstStyle/>
          <a:p>
            <a:r>
              <a:rPr lang="en-US" b="1" u="sng" dirty="0"/>
              <a:t>Events</a:t>
            </a:r>
          </a:p>
        </p:txBody>
      </p:sp>
      <p:sp>
        <p:nvSpPr>
          <p:cNvPr id="5" name="Rectangle 4">
            <a:extLst>
              <a:ext uri="{FF2B5EF4-FFF2-40B4-BE49-F238E27FC236}">
                <a16:creationId xmlns:a16="http://schemas.microsoft.com/office/drawing/2014/main" id="{37248A0F-7BDA-B846-B3A9-3FC1BB7FD407}"/>
              </a:ext>
            </a:extLst>
          </p:cNvPr>
          <p:cNvSpPr/>
          <p:nvPr/>
        </p:nvSpPr>
        <p:spPr>
          <a:xfrm>
            <a:off x="10505367" y="399783"/>
            <a:ext cx="953915" cy="369332"/>
          </a:xfrm>
          <a:prstGeom prst="rect">
            <a:avLst/>
          </a:prstGeom>
        </p:spPr>
        <p:txBody>
          <a:bodyPr wrap="none">
            <a:spAutoFit/>
          </a:bodyPr>
          <a:lstStyle/>
          <a:p>
            <a:r>
              <a:rPr lang="en-US" b="1" u="sng" dirty="0"/>
              <a:t>Feelings</a:t>
            </a:r>
            <a:endParaRPr lang="en-US" dirty="0"/>
          </a:p>
        </p:txBody>
      </p:sp>
      <p:sp>
        <p:nvSpPr>
          <p:cNvPr id="6" name="TextBox 5">
            <a:extLst>
              <a:ext uri="{FF2B5EF4-FFF2-40B4-BE49-F238E27FC236}">
                <a16:creationId xmlns:a16="http://schemas.microsoft.com/office/drawing/2014/main" id="{CD621A7F-5D19-254F-809F-AF41AA2B7DBF}"/>
              </a:ext>
            </a:extLst>
          </p:cNvPr>
          <p:cNvSpPr txBox="1"/>
          <p:nvPr/>
        </p:nvSpPr>
        <p:spPr>
          <a:xfrm>
            <a:off x="323846" y="1094044"/>
            <a:ext cx="3322179" cy="1477328"/>
          </a:xfrm>
          <a:prstGeom prst="rect">
            <a:avLst/>
          </a:prstGeom>
          <a:noFill/>
        </p:spPr>
        <p:txBody>
          <a:bodyPr wrap="square" rtlCol="0">
            <a:spAutoFit/>
          </a:bodyPr>
          <a:lstStyle/>
          <a:p>
            <a:r>
              <a:rPr lang="en-US" dirty="0">
                <a:latin typeface="Comic Sans MS" panose="030F0902030302020204" pitchFamily="66" charset="0"/>
              </a:rPr>
              <a:t>The beginning of the journey</a:t>
            </a:r>
          </a:p>
          <a:p>
            <a:endParaRPr lang="en-US" dirty="0">
              <a:latin typeface="Comic Sans MS" panose="030F0902030302020204" pitchFamily="66" charset="0"/>
            </a:endParaRPr>
          </a:p>
          <a:p>
            <a:r>
              <a:rPr lang="en-US" dirty="0">
                <a:latin typeface="Comic Sans MS" panose="030F0902030302020204" pitchFamily="66" charset="0"/>
              </a:rPr>
              <a:t>Packing</a:t>
            </a:r>
          </a:p>
          <a:p>
            <a:r>
              <a:rPr lang="en-US">
                <a:latin typeface="Comic Sans MS" panose="030F0902030302020204" pitchFamily="66" charset="0"/>
              </a:rPr>
              <a:t>A new adventure </a:t>
            </a:r>
            <a:endParaRPr lang="en-US" dirty="0">
              <a:latin typeface="Comic Sans MS" panose="030F0902030302020204" pitchFamily="66" charset="0"/>
            </a:endParaRPr>
          </a:p>
          <a:p>
            <a:r>
              <a:rPr lang="en-US" dirty="0">
                <a:latin typeface="Comic Sans MS" panose="030F0902030302020204" pitchFamily="66" charset="0"/>
              </a:rPr>
              <a:t>Saying goodbye</a:t>
            </a:r>
          </a:p>
        </p:txBody>
      </p:sp>
      <p:sp>
        <p:nvSpPr>
          <p:cNvPr id="7" name="TextBox 6">
            <a:extLst>
              <a:ext uri="{FF2B5EF4-FFF2-40B4-BE49-F238E27FC236}">
                <a16:creationId xmlns:a16="http://schemas.microsoft.com/office/drawing/2014/main" id="{32178011-EDC6-3742-988A-91AD10EC398B}"/>
              </a:ext>
            </a:extLst>
          </p:cNvPr>
          <p:cNvSpPr txBox="1"/>
          <p:nvPr/>
        </p:nvSpPr>
        <p:spPr>
          <a:xfrm>
            <a:off x="7900267" y="935577"/>
            <a:ext cx="1664283" cy="369332"/>
          </a:xfrm>
          <a:prstGeom prst="rect">
            <a:avLst/>
          </a:prstGeom>
          <a:noFill/>
        </p:spPr>
        <p:txBody>
          <a:bodyPr wrap="square" rtlCol="0">
            <a:spAutoFit/>
          </a:bodyPr>
          <a:lstStyle/>
          <a:p>
            <a:r>
              <a:rPr lang="en-US" dirty="0">
                <a:latin typeface="Comic Sans MS" panose="030F0902030302020204" pitchFamily="66" charset="0"/>
              </a:rPr>
              <a:t>hope</a:t>
            </a:r>
          </a:p>
        </p:txBody>
      </p:sp>
      <p:sp>
        <p:nvSpPr>
          <p:cNvPr id="8" name="TextBox 7">
            <a:extLst>
              <a:ext uri="{FF2B5EF4-FFF2-40B4-BE49-F238E27FC236}">
                <a16:creationId xmlns:a16="http://schemas.microsoft.com/office/drawing/2014/main" id="{A3EB5C2E-1B09-624D-9B4F-72EB096DF123}"/>
              </a:ext>
            </a:extLst>
          </p:cNvPr>
          <p:cNvSpPr txBox="1"/>
          <p:nvPr/>
        </p:nvSpPr>
        <p:spPr>
          <a:xfrm>
            <a:off x="8280841" y="2242523"/>
            <a:ext cx="1664283" cy="369332"/>
          </a:xfrm>
          <a:prstGeom prst="rect">
            <a:avLst/>
          </a:prstGeom>
          <a:noFill/>
        </p:spPr>
        <p:txBody>
          <a:bodyPr wrap="square" rtlCol="0">
            <a:spAutoFit/>
          </a:bodyPr>
          <a:lstStyle/>
          <a:p>
            <a:r>
              <a:rPr lang="en-US" dirty="0">
                <a:latin typeface="Comic Sans MS" panose="030F0902030302020204" pitchFamily="66" charset="0"/>
              </a:rPr>
              <a:t>happy</a:t>
            </a:r>
          </a:p>
        </p:txBody>
      </p:sp>
      <p:sp>
        <p:nvSpPr>
          <p:cNvPr id="9" name="TextBox 8">
            <a:extLst>
              <a:ext uri="{FF2B5EF4-FFF2-40B4-BE49-F238E27FC236}">
                <a16:creationId xmlns:a16="http://schemas.microsoft.com/office/drawing/2014/main" id="{1389CC2E-B553-154E-814F-DC8421F64DA9}"/>
              </a:ext>
            </a:extLst>
          </p:cNvPr>
          <p:cNvSpPr txBox="1"/>
          <p:nvPr/>
        </p:nvSpPr>
        <p:spPr>
          <a:xfrm>
            <a:off x="9794999" y="1822743"/>
            <a:ext cx="1664283" cy="369332"/>
          </a:xfrm>
          <a:prstGeom prst="rect">
            <a:avLst/>
          </a:prstGeom>
          <a:noFill/>
        </p:spPr>
        <p:txBody>
          <a:bodyPr wrap="square" rtlCol="0">
            <a:spAutoFit/>
          </a:bodyPr>
          <a:lstStyle/>
          <a:p>
            <a:r>
              <a:rPr lang="en-US" dirty="0">
                <a:latin typeface="Comic Sans MS" panose="030F0902030302020204" pitchFamily="66" charset="0"/>
              </a:rPr>
              <a:t>escape</a:t>
            </a:r>
          </a:p>
        </p:txBody>
      </p:sp>
      <p:sp>
        <p:nvSpPr>
          <p:cNvPr id="10" name="TextBox 9">
            <a:extLst>
              <a:ext uri="{FF2B5EF4-FFF2-40B4-BE49-F238E27FC236}">
                <a16:creationId xmlns:a16="http://schemas.microsoft.com/office/drawing/2014/main" id="{59CC5409-9810-1A49-8886-B623394ED561}"/>
              </a:ext>
            </a:extLst>
          </p:cNvPr>
          <p:cNvSpPr txBox="1"/>
          <p:nvPr/>
        </p:nvSpPr>
        <p:spPr>
          <a:xfrm>
            <a:off x="9673225" y="2875800"/>
            <a:ext cx="1664283" cy="369332"/>
          </a:xfrm>
          <a:prstGeom prst="rect">
            <a:avLst/>
          </a:prstGeom>
          <a:noFill/>
        </p:spPr>
        <p:txBody>
          <a:bodyPr wrap="square" rtlCol="0">
            <a:spAutoFit/>
          </a:bodyPr>
          <a:lstStyle/>
          <a:p>
            <a:r>
              <a:rPr lang="en-US" dirty="0">
                <a:latin typeface="Comic Sans MS" panose="030F0902030302020204" pitchFamily="66" charset="0"/>
              </a:rPr>
              <a:t>relieved</a:t>
            </a:r>
          </a:p>
        </p:txBody>
      </p:sp>
      <p:sp>
        <p:nvSpPr>
          <p:cNvPr id="11" name="TextBox 10">
            <a:extLst>
              <a:ext uri="{FF2B5EF4-FFF2-40B4-BE49-F238E27FC236}">
                <a16:creationId xmlns:a16="http://schemas.microsoft.com/office/drawing/2014/main" id="{682704D4-BF39-644C-B373-90C93ED11286}"/>
              </a:ext>
            </a:extLst>
          </p:cNvPr>
          <p:cNvSpPr txBox="1"/>
          <p:nvPr/>
        </p:nvSpPr>
        <p:spPr>
          <a:xfrm>
            <a:off x="9525965" y="974022"/>
            <a:ext cx="2060293" cy="400110"/>
          </a:xfrm>
          <a:prstGeom prst="rect">
            <a:avLst/>
          </a:prstGeom>
          <a:noFill/>
        </p:spPr>
        <p:txBody>
          <a:bodyPr wrap="square" rtlCol="0">
            <a:spAutoFit/>
          </a:bodyPr>
          <a:lstStyle/>
          <a:p>
            <a:r>
              <a:rPr lang="en-US" sz="2000" dirty="0">
                <a:latin typeface="Comic Sans MS" panose="030F0902030302020204" pitchFamily="66" charset="0"/>
              </a:rPr>
              <a:t>mixed emotions</a:t>
            </a:r>
          </a:p>
        </p:txBody>
      </p:sp>
      <p:sp>
        <p:nvSpPr>
          <p:cNvPr id="12" name="TextBox 11">
            <a:extLst>
              <a:ext uri="{FF2B5EF4-FFF2-40B4-BE49-F238E27FC236}">
                <a16:creationId xmlns:a16="http://schemas.microsoft.com/office/drawing/2014/main" id="{0CCE21C7-B6E9-C34E-87C6-5B77ECBE7172}"/>
              </a:ext>
            </a:extLst>
          </p:cNvPr>
          <p:cNvSpPr txBox="1"/>
          <p:nvPr/>
        </p:nvSpPr>
        <p:spPr>
          <a:xfrm>
            <a:off x="7618614" y="3641520"/>
            <a:ext cx="1664283" cy="369332"/>
          </a:xfrm>
          <a:prstGeom prst="rect">
            <a:avLst/>
          </a:prstGeom>
          <a:noFill/>
        </p:spPr>
        <p:txBody>
          <a:bodyPr wrap="square" rtlCol="0">
            <a:spAutoFit/>
          </a:bodyPr>
          <a:lstStyle/>
          <a:p>
            <a:r>
              <a:rPr lang="en-US" dirty="0">
                <a:latin typeface="Comic Sans MS" panose="030F0902030302020204" pitchFamily="66" charset="0"/>
              </a:rPr>
              <a:t>hopeful</a:t>
            </a:r>
          </a:p>
        </p:txBody>
      </p:sp>
    </p:spTree>
    <p:extLst>
      <p:ext uri="{BB962C8B-B14F-4D97-AF65-F5344CB8AC3E}">
        <p14:creationId xmlns:p14="http://schemas.microsoft.com/office/powerpoint/2010/main" val="376347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0048D2-E309-194D-A376-D06E983CE4AF}"/>
              </a:ext>
            </a:extLst>
          </p:cNvPr>
          <p:cNvSpPr txBox="1"/>
          <p:nvPr/>
        </p:nvSpPr>
        <p:spPr>
          <a:xfrm>
            <a:off x="1046544" y="289366"/>
            <a:ext cx="10098911" cy="6617196"/>
          </a:xfrm>
          <a:prstGeom prst="rect">
            <a:avLst/>
          </a:prstGeom>
          <a:noFill/>
        </p:spPr>
        <p:txBody>
          <a:bodyPr wrap="square" rtlCol="0">
            <a:spAutoFit/>
          </a:bodyPr>
          <a:lstStyle/>
          <a:p>
            <a:r>
              <a:rPr lang="en-US" sz="1400" dirty="0">
                <a:latin typeface="Comic Sans MS" panose="030F0902030302020204" pitchFamily="66" charset="0"/>
              </a:rPr>
              <a:t>Monday 6</a:t>
            </a:r>
            <a:r>
              <a:rPr lang="en-US" sz="1400" baseline="30000" dirty="0">
                <a:latin typeface="Comic Sans MS" panose="030F0902030302020204" pitchFamily="66" charset="0"/>
              </a:rPr>
              <a:t>th</a:t>
            </a:r>
            <a:r>
              <a:rPr lang="en-US" sz="1400" dirty="0">
                <a:latin typeface="Comic Sans MS" panose="030F0902030302020204" pitchFamily="66" charset="0"/>
              </a:rPr>
              <a:t> June 2021</a:t>
            </a:r>
          </a:p>
          <a:p>
            <a:endParaRPr lang="en-US" sz="1400" dirty="0">
              <a:latin typeface="Comic Sans MS" panose="030F0902030302020204" pitchFamily="66" charset="0"/>
            </a:endParaRPr>
          </a:p>
          <a:p>
            <a:r>
              <a:rPr lang="en-US" sz="1400" dirty="0">
                <a:latin typeface="Comic Sans MS" panose="030F0902030302020204" pitchFamily="66" charset="0"/>
              </a:rPr>
              <a:t>Dear Diary,</a:t>
            </a:r>
          </a:p>
          <a:p>
            <a:endParaRPr lang="en-US" sz="1400" dirty="0">
              <a:latin typeface="Comic Sans MS" panose="030F0902030302020204" pitchFamily="66" charset="0"/>
            </a:endParaRPr>
          </a:p>
          <a:p>
            <a:r>
              <a:rPr lang="en-US" sz="1400" dirty="0">
                <a:latin typeface="Comic Sans MS" panose="030F0902030302020204" pitchFamily="66" charset="0"/>
              </a:rPr>
              <a:t>What a lovely day I had! The weather was heavenly! We all had a delicious picnic on the beach. My mother tore herself away from her book to make sandwiches filled with cheese and ham just the way I like them. The sand under our feet was warm and reassuring like walking on a </a:t>
            </a:r>
            <a:r>
              <a:rPr lang="en-US" sz="1400" dirty="0" err="1">
                <a:latin typeface="Comic Sans MS" panose="030F0902030302020204" pitchFamily="66" charset="0"/>
              </a:rPr>
              <a:t>cosy</a:t>
            </a:r>
            <a:r>
              <a:rPr lang="en-US" sz="1400" dirty="0">
                <a:latin typeface="Comic Sans MS" panose="030F0902030302020204" pitchFamily="66" charset="0"/>
              </a:rPr>
              <a:t> blanket. My brother found the friendliest fish! He was convinced it was following him around in the sea. We splashed and laughed for hours, playing together in the warm sea. As the sun was setting we walked home through our beautiful town. The buildings were glowing red in the dusky light. Home at last! I hope tomorrow is just as beautiful.</a:t>
            </a:r>
          </a:p>
          <a:p>
            <a:endParaRPr lang="en-US" sz="1400" dirty="0">
              <a:latin typeface="Comic Sans MS" panose="030F0902030302020204" pitchFamily="66" charset="0"/>
            </a:endParaRPr>
          </a:p>
          <a:p>
            <a:endParaRPr lang="en-US" sz="1400" dirty="0">
              <a:latin typeface="Comic Sans MS" panose="030F0902030302020204" pitchFamily="66" charset="0"/>
            </a:endParaRPr>
          </a:p>
          <a:p>
            <a:r>
              <a:rPr lang="en-US" sz="1400" dirty="0">
                <a:latin typeface="Comic Sans MS" panose="030F0902030302020204" pitchFamily="66" charset="0"/>
              </a:rPr>
              <a:t>Monday 13</a:t>
            </a:r>
            <a:r>
              <a:rPr lang="en-US" sz="1400" baseline="30000" dirty="0">
                <a:latin typeface="Comic Sans MS" panose="030F0902030302020204" pitchFamily="66" charset="0"/>
              </a:rPr>
              <a:t>th</a:t>
            </a:r>
            <a:r>
              <a:rPr lang="en-US" sz="1400" dirty="0">
                <a:latin typeface="Comic Sans MS" panose="030F0902030302020204" pitchFamily="66" charset="0"/>
              </a:rPr>
              <a:t> June 2021</a:t>
            </a:r>
          </a:p>
          <a:p>
            <a:endParaRPr lang="en-US" sz="1400" dirty="0">
              <a:latin typeface="Comic Sans MS" panose="030F0902030302020204" pitchFamily="66" charset="0"/>
            </a:endParaRPr>
          </a:p>
          <a:p>
            <a:r>
              <a:rPr lang="en-US" sz="1400" dirty="0">
                <a:latin typeface="Comic Sans MS" panose="030F0902030302020204" pitchFamily="66" charset="0"/>
              </a:rPr>
              <a:t>Well, who could believe so much could happen in just one week? This has been the worst week of my life. My gorgeous home town has been invaded. Mother says it is all to do with politics. But I don’t understand why people are fighting. Today my father went out to try to find food but has not come home.</a:t>
            </a:r>
          </a:p>
          <a:p>
            <a:endParaRPr lang="en-US" sz="1400" dirty="0">
              <a:latin typeface="Comic Sans MS" panose="030F0902030302020204" pitchFamily="66" charset="0"/>
            </a:endParaRPr>
          </a:p>
          <a:p>
            <a:r>
              <a:rPr lang="en-US" sz="1400" dirty="0">
                <a:latin typeface="Comic Sans MS" panose="030F0902030302020204" pitchFamily="66" charset="0"/>
              </a:rPr>
              <a:t>Wednesday 15</a:t>
            </a:r>
            <a:r>
              <a:rPr lang="en-US" sz="1400" baseline="30000" dirty="0">
                <a:latin typeface="Comic Sans MS" panose="030F0902030302020204" pitchFamily="66" charset="0"/>
              </a:rPr>
              <a:t>th</a:t>
            </a:r>
            <a:r>
              <a:rPr lang="en-US" sz="1400" dirty="0">
                <a:latin typeface="Comic Sans MS" panose="030F0902030302020204" pitchFamily="66" charset="0"/>
              </a:rPr>
              <a:t> June 2021</a:t>
            </a:r>
          </a:p>
          <a:p>
            <a:endParaRPr lang="en-US" sz="1400" dirty="0">
              <a:latin typeface="Comic Sans MS" panose="030F0902030302020204" pitchFamily="66" charset="0"/>
            </a:endParaRPr>
          </a:p>
          <a:p>
            <a:r>
              <a:rPr lang="en-US" sz="1400" dirty="0">
                <a:latin typeface="Comic Sans MS" panose="030F0902030302020204" pitchFamily="66" charset="0"/>
              </a:rPr>
              <a:t>Things have got even worse! My poor father has still not returned home. We all miss him terribly and are desperately worried. We can’t sleep. All around us there are loud shouty voices or even worse the sound of explosions. We sit and huddle together, mother reading us her </a:t>
            </a:r>
            <a:r>
              <a:rPr lang="en-US" sz="1400" dirty="0" err="1">
                <a:latin typeface="Comic Sans MS" panose="030F0902030302020204" pitchFamily="66" charset="0"/>
              </a:rPr>
              <a:t>favourite</a:t>
            </a:r>
            <a:r>
              <a:rPr lang="en-US" sz="1400" dirty="0">
                <a:latin typeface="Comic Sans MS" panose="030F0902030302020204" pitchFamily="66" charset="0"/>
              </a:rPr>
              <a:t> stories to help us feel more brave.</a:t>
            </a:r>
          </a:p>
          <a:p>
            <a:endParaRPr lang="en-US" sz="1400" dirty="0">
              <a:latin typeface="Comic Sans MS" panose="030F0902030302020204" pitchFamily="66" charset="0"/>
            </a:endParaRPr>
          </a:p>
          <a:p>
            <a:endParaRPr lang="en-US" sz="1400" dirty="0">
              <a:latin typeface="Comic Sans MS" panose="030F0902030302020204" pitchFamily="66" charset="0"/>
            </a:endParaRPr>
          </a:p>
          <a:p>
            <a:r>
              <a:rPr lang="en-US" sz="1400" dirty="0">
                <a:latin typeface="Comic Sans MS" panose="030F0902030302020204" pitchFamily="66" charset="0"/>
              </a:rPr>
              <a:t>Friday </a:t>
            </a:r>
            <a:r>
              <a:rPr lang="en-US" sz="1400">
                <a:latin typeface="Comic Sans MS" panose="030F0902030302020204" pitchFamily="66" charset="0"/>
              </a:rPr>
              <a:t>22</a:t>
            </a:r>
            <a:r>
              <a:rPr lang="en-US" sz="1400" baseline="30000">
                <a:latin typeface="Comic Sans MS" panose="030F0902030302020204" pitchFamily="66" charset="0"/>
              </a:rPr>
              <a:t>nd</a:t>
            </a:r>
            <a:r>
              <a:rPr lang="en-US" sz="1400">
                <a:latin typeface="Comic Sans MS" panose="030F0902030302020204" pitchFamily="66" charset="0"/>
              </a:rPr>
              <a:t> June </a:t>
            </a:r>
            <a:r>
              <a:rPr lang="en-US" sz="1400" dirty="0">
                <a:latin typeface="Comic Sans MS" panose="030F0902030302020204" pitchFamily="66" charset="0"/>
              </a:rPr>
              <a:t>2021</a:t>
            </a:r>
          </a:p>
          <a:p>
            <a:endParaRPr lang="en-US" sz="1400" dirty="0">
              <a:latin typeface="Comic Sans MS" panose="030F0902030302020204" pitchFamily="66" charset="0"/>
            </a:endParaRPr>
          </a:p>
          <a:p>
            <a:r>
              <a:rPr lang="en-US" sz="1400" dirty="0">
                <a:latin typeface="Comic Sans MS" panose="030F0902030302020204" pitchFamily="66" charset="0"/>
              </a:rPr>
              <a:t>Today my mother’s friend Elena came to visit. She brought us some yummy doughnuts, what a treat! While we were making the coffee, she told us of people who were leaving our town to find somewhere safe to live. What…</a:t>
            </a:r>
          </a:p>
          <a:p>
            <a:r>
              <a:rPr lang="en-US" dirty="0">
                <a:latin typeface="Comic Sans MS" panose="030F0902030302020204" pitchFamily="66" charset="0"/>
              </a:rPr>
              <a:t> </a:t>
            </a:r>
          </a:p>
        </p:txBody>
      </p:sp>
    </p:spTree>
    <p:extLst>
      <p:ext uri="{BB962C8B-B14F-4D97-AF65-F5344CB8AC3E}">
        <p14:creationId xmlns:p14="http://schemas.microsoft.com/office/powerpoint/2010/main" val="1677753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415</Words>
  <Application>Microsoft Macintosh PowerPoint</Application>
  <PresentationFormat>Widescreen</PresentationFormat>
  <Paragraphs>82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Horsford</dc:creator>
  <cp:lastModifiedBy>Hannah Horsford</cp:lastModifiedBy>
  <cp:revision>8</cp:revision>
  <dcterms:created xsi:type="dcterms:W3CDTF">2021-01-12T00:05:27Z</dcterms:created>
  <dcterms:modified xsi:type="dcterms:W3CDTF">2021-01-13T23:57:18Z</dcterms:modified>
</cp:coreProperties>
</file>