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421A4-18EB-7745-AE2A-F2CB4C41F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150F-29D8-7B43-B6F4-3749AB822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5117C-FAF1-C647-91C1-4A081E95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3E448-26B1-0C4A-A5D1-514C3CCC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3401-9193-5945-AA4B-77E073F8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2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779D-4F4C-4847-A486-3EDF86BF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C2999-BB72-0041-8A0E-7F9E5CE17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AF316-DDE5-BB4F-A16F-DEA9CB7D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5F6C6-B067-7A48-A8CA-E4C70E20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7A3D6-7209-D047-A5A8-9D095ED4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345C4D-5429-2C46-B9A0-D8F1E0966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1C4EF8-8E32-0E49-99D9-1CAEC0DE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DAF95-9C8D-5147-B6B0-82861A61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E7408-F0B4-0F41-9EC1-9CD5AAA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148AA-BA82-9D42-87C2-D62D80A0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4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E581-5E73-9D46-BDD8-A798AEFC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736B9-FED7-A84D-8B36-DE5F79989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05F2B-253A-7C4C-97FB-207BAD14A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8954E-CC79-4A4C-B352-A9D6460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B046D-09AE-5144-8EBE-56C20730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0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667F-E612-4C49-A3C5-3836FE82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5D78-29A1-7143-9920-824A2D46F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FA227-1CBC-9342-A340-2BA8E45A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D330A-6675-0C4D-B8A1-FB0756C2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0E096-A8FA-AE4B-886B-1094E986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DFCA-39B0-8740-B5C7-5218B3EA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CE97-4F6A-3148-B01C-DEDF9ACA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402117-8AF3-BD48-BF4C-1A9CCCB2E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23323-3C9B-734D-A2C5-0E459208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458A7-6446-2344-8120-FC6AB7E3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A356-A9F4-6F42-89C4-1EDFF72F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9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F940F-A43B-7F47-8A62-CF246EDFC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52459-E803-DF45-AC8A-6F902B160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4C771-C8D3-F540-A649-D6CAE08C0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8DD67-1627-CE4D-9F09-DAE236D69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A30A1-1951-C743-9DC2-E020DE775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9A875-E1DA-9B46-8807-2A3FFEE2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76F662-C944-3F4E-A06B-D698A475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9E8E3-EABA-FD46-87AE-72D7586D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7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915F-D1D3-C943-8388-A54CC0CD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884C0-38DD-E442-A476-28087A48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9F43F-A400-CB41-965D-819D95DA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23D79-1CBC-C440-841E-5D69D4C2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4622C-BEFA-7E44-A614-3EDB3B1CA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4E1B1-FD43-8B47-98AB-231CFD317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A51ED-5B59-5649-86BA-C3962EB7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94F6D-A74C-4D4B-A643-32ED46ED8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973E-24F6-FC4D-B50F-F39AD657F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64794-AD58-4F47-A266-E198FC11C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E0477-371E-904A-B02A-555A6C77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3B7E9-0692-A147-928B-B9E14732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82F85-7DA9-414E-BBE1-B1843608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1003-1018-8240-9229-71E2EFE6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544B9-F0A5-1D42-A29A-0EE4F0597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9C8EA-7B60-E84F-97FA-085055912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34D6A-0436-894B-A7BC-26A5C983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D8310-8031-964C-BF90-B2882603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23E52-D244-ED42-992F-CBF79B04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0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45625-78B5-F14C-A83F-87DD4C59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20D39-1945-8C4B-BF72-38C081B6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6B0DC-FFCC-4B4C-B3C4-9CF7EF1F6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88C33-93A1-CC4F-8D30-45EC34352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506E-8CED-E747-8C87-F503C2517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1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7B02696A-9CB4-734A-B79E-107C1E74A56D}"/>
              </a:ext>
            </a:extLst>
          </p:cNvPr>
          <p:cNvSpPr/>
          <p:nvPr/>
        </p:nvSpPr>
        <p:spPr>
          <a:xfrm>
            <a:off x="4727257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95420-3E0D-1943-BF5F-7D8BED385990}"/>
              </a:ext>
            </a:extLst>
          </p:cNvPr>
          <p:cNvSpPr txBox="1"/>
          <p:nvPr/>
        </p:nvSpPr>
        <p:spPr>
          <a:xfrm>
            <a:off x="5495923" y="2871519"/>
            <a:ext cx="1200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Life in the beginning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D6DE0B-150D-A447-AFBD-E40B7CE20993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718A78-65D0-2A4B-B7FA-E94F4F40511C}"/>
              </a:ext>
            </a:extLst>
          </p:cNvPr>
          <p:cNvSpPr txBox="1"/>
          <p:nvPr/>
        </p:nvSpPr>
        <p:spPr>
          <a:xfrm>
            <a:off x="10277471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Feelings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5815D6-5842-744E-8AFB-AA1C70370FC2}"/>
              </a:ext>
            </a:extLst>
          </p:cNvPr>
          <p:cNvSpPr txBox="1"/>
          <p:nvPr/>
        </p:nvSpPr>
        <p:spPr>
          <a:xfrm>
            <a:off x="557212" y="1122744"/>
            <a:ext cx="31351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Normal events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Birthday</a:t>
            </a:r>
          </a:p>
          <a:p>
            <a:r>
              <a:rPr lang="en-US" dirty="0">
                <a:latin typeface="Comic Sans MS" panose="030F0902030302020204" pitchFamily="66" charset="0"/>
              </a:rPr>
              <a:t>Going to school</a:t>
            </a:r>
          </a:p>
          <a:p>
            <a:r>
              <a:rPr lang="en-US" dirty="0">
                <a:latin typeface="Comic Sans MS" panose="030F0902030302020204" pitchFamily="66" charset="0"/>
              </a:rPr>
              <a:t>Reading (especially mum)</a:t>
            </a:r>
          </a:p>
          <a:p>
            <a:r>
              <a:rPr lang="en-US" dirty="0">
                <a:latin typeface="Comic Sans MS" panose="030F0902030302020204" pitchFamily="66" charset="0"/>
              </a:rPr>
              <a:t>Playing</a:t>
            </a:r>
          </a:p>
          <a:p>
            <a:r>
              <a:rPr lang="en-US" dirty="0">
                <a:latin typeface="Comic Sans MS" panose="030F0902030302020204" pitchFamily="66" charset="0"/>
              </a:rPr>
              <a:t>Beach, building sandcastles</a:t>
            </a:r>
          </a:p>
          <a:p>
            <a:r>
              <a:rPr lang="en-US" dirty="0">
                <a:latin typeface="Comic Sans MS" panose="030F0902030302020204" pitchFamily="66" charset="0"/>
              </a:rPr>
              <a:t>Fishing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F3EDA8-841E-7E4E-8B25-D4CD2E4CCDC2}"/>
              </a:ext>
            </a:extLst>
          </p:cNvPr>
          <p:cNvSpPr txBox="1"/>
          <p:nvPr/>
        </p:nvSpPr>
        <p:spPr>
          <a:xfrm rot="297938">
            <a:off x="6540629" y="144170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happy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23C9C4-914A-4F4C-91C1-219901547EE4}"/>
              </a:ext>
            </a:extLst>
          </p:cNvPr>
          <p:cNvSpPr txBox="1"/>
          <p:nvPr/>
        </p:nvSpPr>
        <p:spPr>
          <a:xfrm rot="617952">
            <a:off x="8435363" y="1511715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peaceful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2D3C4-548C-7B42-8F40-46467DD1E95B}"/>
              </a:ext>
            </a:extLst>
          </p:cNvPr>
          <p:cNvSpPr txBox="1"/>
          <p:nvPr/>
        </p:nvSpPr>
        <p:spPr>
          <a:xfrm rot="297938">
            <a:off x="8442708" y="2569504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normal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071B9C-335C-E54F-A453-94B248E94004}"/>
              </a:ext>
            </a:extLst>
          </p:cNvPr>
          <p:cNvSpPr txBox="1"/>
          <p:nvPr/>
        </p:nvSpPr>
        <p:spPr>
          <a:xfrm rot="297938">
            <a:off x="8872900" y="346114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enjoyable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23F874-9DBE-6649-8BB3-04CEFCDA0750}"/>
              </a:ext>
            </a:extLst>
          </p:cNvPr>
          <p:cNvSpPr txBox="1"/>
          <p:nvPr/>
        </p:nvSpPr>
        <p:spPr>
          <a:xfrm rot="20743087">
            <a:off x="8696872" y="4180088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content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CE797D-B5A8-6042-8C33-0E7B44E233B7}"/>
              </a:ext>
            </a:extLst>
          </p:cNvPr>
          <p:cNvSpPr txBox="1"/>
          <p:nvPr/>
        </p:nvSpPr>
        <p:spPr>
          <a:xfrm rot="297938">
            <a:off x="6540629" y="4666450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routine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CBB49B-4759-324D-B800-3F95C3A32B7A}"/>
              </a:ext>
            </a:extLst>
          </p:cNvPr>
          <p:cNvSpPr txBox="1"/>
          <p:nvPr/>
        </p:nvSpPr>
        <p:spPr>
          <a:xfrm rot="297938">
            <a:off x="8806844" y="519438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bright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02B3C8-B42F-244B-8C0C-5559A85E55C3}"/>
              </a:ext>
            </a:extLst>
          </p:cNvPr>
          <p:cNvSpPr txBox="1"/>
          <p:nvPr/>
        </p:nvSpPr>
        <p:spPr>
          <a:xfrm rot="297938">
            <a:off x="9407631" y="217932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family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F252CE-1E25-274E-8F78-BA46D0EE4FCE}"/>
              </a:ext>
            </a:extLst>
          </p:cNvPr>
          <p:cNvSpPr txBox="1"/>
          <p:nvPr/>
        </p:nvSpPr>
        <p:spPr>
          <a:xfrm rot="297938">
            <a:off x="4946987" y="5698020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sunny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CAE962-3A54-E147-912C-289C09331E34}"/>
              </a:ext>
            </a:extLst>
          </p:cNvPr>
          <p:cNvSpPr txBox="1"/>
          <p:nvPr/>
        </p:nvSpPr>
        <p:spPr>
          <a:xfrm rot="297938">
            <a:off x="7279259" y="5698018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safe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8A70CE-A6EC-8245-9398-642EA3D3A2CE}"/>
              </a:ext>
            </a:extLst>
          </p:cNvPr>
          <p:cNvSpPr txBox="1"/>
          <p:nvPr/>
        </p:nvSpPr>
        <p:spPr>
          <a:xfrm rot="20760881">
            <a:off x="7337450" y="626022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secure</a:t>
            </a:r>
          </a:p>
        </p:txBody>
      </p:sp>
    </p:spTree>
    <p:extLst>
      <p:ext uri="{BB962C8B-B14F-4D97-AF65-F5344CB8AC3E}">
        <p14:creationId xmlns:p14="http://schemas.microsoft.com/office/powerpoint/2010/main" val="158305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916219EC-2A11-4B48-9DB2-493FC95673F6}"/>
              </a:ext>
            </a:extLst>
          </p:cNvPr>
          <p:cNvSpPr/>
          <p:nvPr/>
        </p:nvSpPr>
        <p:spPr>
          <a:xfrm>
            <a:off x="4269104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8B4A5-90F1-4043-8248-FF97B65F3D71}"/>
              </a:ext>
            </a:extLst>
          </p:cNvPr>
          <p:cNvSpPr txBox="1"/>
          <p:nvPr/>
        </p:nvSpPr>
        <p:spPr>
          <a:xfrm>
            <a:off x="5025864" y="2871519"/>
            <a:ext cx="1223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change.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631C6-E092-BA4D-81DF-C45A19FDAE5D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7D9F4-CC66-B147-81C3-C0903366FEF0}"/>
              </a:ext>
            </a:extLst>
          </p:cNvPr>
          <p:cNvSpPr/>
          <p:nvPr/>
        </p:nvSpPr>
        <p:spPr>
          <a:xfrm>
            <a:off x="10276767" y="399783"/>
            <a:ext cx="953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Feelings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91A7AB-7C79-8840-9A1F-675151852268}"/>
              </a:ext>
            </a:extLst>
          </p:cNvPr>
          <p:cNvSpPr txBox="1"/>
          <p:nvPr/>
        </p:nvSpPr>
        <p:spPr>
          <a:xfrm>
            <a:off x="557212" y="1180617"/>
            <a:ext cx="2903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The war comes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Violence</a:t>
            </a:r>
          </a:p>
          <a:p>
            <a:r>
              <a:rPr lang="en-US" dirty="0">
                <a:latin typeface="Comic Sans MS" panose="030F0902030302020204" pitchFamily="66" charset="0"/>
              </a:rPr>
              <a:t>Chaos</a:t>
            </a:r>
          </a:p>
          <a:p>
            <a:r>
              <a:rPr lang="en-US" dirty="0">
                <a:latin typeface="Comic Sans MS" panose="030F0902030302020204" pitchFamily="66" charset="0"/>
              </a:rPr>
              <a:t>Destruction</a:t>
            </a:r>
          </a:p>
          <a:p>
            <a:r>
              <a:rPr lang="en-US" dirty="0">
                <a:latin typeface="Comic Sans MS" panose="030F0902030302020204" pitchFamily="66" charset="0"/>
              </a:rPr>
              <a:t>Death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6D4EA3-E754-2944-A6BB-908D9B51B300}"/>
              </a:ext>
            </a:extLst>
          </p:cNvPr>
          <p:cNvSpPr txBox="1"/>
          <p:nvPr/>
        </p:nvSpPr>
        <p:spPr>
          <a:xfrm>
            <a:off x="7850107" y="111719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despair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A63336-4A04-9A4E-A05F-4DDD982F1E95}"/>
              </a:ext>
            </a:extLst>
          </p:cNvPr>
          <p:cNvSpPr txBox="1"/>
          <p:nvPr/>
        </p:nvSpPr>
        <p:spPr>
          <a:xfrm>
            <a:off x="8731173" y="2057780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scared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BBB485-1ECD-F74A-BB34-B6F1DC244693}"/>
              </a:ext>
            </a:extLst>
          </p:cNvPr>
          <p:cNvSpPr txBox="1"/>
          <p:nvPr/>
        </p:nvSpPr>
        <p:spPr>
          <a:xfrm>
            <a:off x="9333595" y="294593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frightened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20ED3B-2147-E64F-A657-8B57945BB87B}"/>
              </a:ext>
            </a:extLst>
          </p:cNvPr>
          <p:cNvSpPr txBox="1"/>
          <p:nvPr/>
        </p:nvSpPr>
        <p:spPr>
          <a:xfrm>
            <a:off x="7504795" y="424622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no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E07F0C-2949-A34E-9293-8679A31B8FFE}"/>
              </a:ext>
            </a:extLst>
          </p:cNvPr>
          <p:cNvSpPr txBox="1"/>
          <p:nvPr/>
        </p:nvSpPr>
        <p:spPr>
          <a:xfrm>
            <a:off x="9333594" y="3738452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frustrated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6C01D6-0B45-6B47-8910-F7E62E5109B8}"/>
              </a:ext>
            </a:extLst>
          </p:cNvPr>
          <p:cNvSpPr txBox="1"/>
          <p:nvPr/>
        </p:nvSpPr>
        <p:spPr>
          <a:xfrm>
            <a:off x="9333593" y="4846170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angry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15B799-AFD7-5C48-B50E-3B9BD6061FF2}"/>
              </a:ext>
            </a:extLst>
          </p:cNvPr>
          <p:cNvSpPr txBox="1"/>
          <p:nvPr/>
        </p:nvSpPr>
        <p:spPr>
          <a:xfrm>
            <a:off x="7337950" y="3088312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upset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AEE505-3171-2247-B874-AEF7B89C47E4}"/>
              </a:ext>
            </a:extLst>
          </p:cNvPr>
          <p:cNvSpPr txBox="1"/>
          <p:nvPr/>
        </p:nvSpPr>
        <p:spPr>
          <a:xfrm>
            <a:off x="6347327" y="5532075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worried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335025-3483-1447-A69D-947E1E282A0E}"/>
              </a:ext>
            </a:extLst>
          </p:cNvPr>
          <p:cNvSpPr txBox="1"/>
          <p:nvPr/>
        </p:nvSpPr>
        <p:spPr>
          <a:xfrm>
            <a:off x="9837540" y="135429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chaos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ADE2E3-5E8F-9546-812B-55A9A5F6C3FF}"/>
              </a:ext>
            </a:extLst>
          </p:cNvPr>
          <p:cNvSpPr txBox="1"/>
          <p:nvPr/>
        </p:nvSpPr>
        <p:spPr>
          <a:xfrm>
            <a:off x="9563314" y="5900619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desperate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1EAEC5-5CB5-F54B-B826-F9128504F412}"/>
              </a:ext>
            </a:extLst>
          </p:cNvPr>
          <p:cNvSpPr txBox="1"/>
          <p:nvPr/>
        </p:nvSpPr>
        <p:spPr>
          <a:xfrm>
            <a:off x="10109789" y="1939008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dark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6AFBC4-7A3F-A44B-97A5-363A191BBBA1}"/>
              </a:ext>
            </a:extLst>
          </p:cNvPr>
          <p:cNvSpPr txBox="1"/>
          <p:nvPr/>
        </p:nvSpPr>
        <p:spPr>
          <a:xfrm>
            <a:off x="5342306" y="4661504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doom</a:t>
            </a:r>
          </a:p>
        </p:txBody>
      </p:sp>
    </p:spTree>
    <p:extLst>
      <p:ext uri="{BB962C8B-B14F-4D97-AF65-F5344CB8AC3E}">
        <p14:creationId xmlns:p14="http://schemas.microsoft.com/office/powerpoint/2010/main" val="21662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CE2DDA1D-340C-7C41-AB62-A9BC9F9F874B}"/>
              </a:ext>
            </a:extLst>
          </p:cNvPr>
          <p:cNvSpPr/>
          <p:nvPr/>
        </p:nvSpPr>
        <p:spPr>
          <a:xfrm>
            <a:off x="4269104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3F151-1E92-1742-8F1A-42EB16BCBDC1}"/>
              </a:ext>
            </a:extLst>
          </p:cNvPr>
          <p:cNvSpPr txBox="1"/>
          <p:nvPr/>
        </p:nvSpPr>
        <p:spPr>
          <a:xfrm>
            <a:off x="5025864" y="2733020"/>
            <a:ext cx="1223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night before the journey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28E724-A13E-3C4F-A5AC-A8E129305C75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48A0F-7BDA-B846-B3A9-3FC1BB7FD407}"/>
              </a:ext>
            </a:extLst>
          </p:cNvPr>
          <p:cNvSpPr/>
          <p:nvPr/>
        </p:nvSpPr>
        <p:spPr>
          <a:xfrm>
            <a:off x="10505367" y="399783"/>
            <a:ext cx="953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Feelings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621A7F-5D19-254F-809F-AF41AA2B7DBF}"/>
              </a:ext>
            </a:extLst>
          </p:cNvPr>
          <p:cNvSpPr txBox="1"/>
          <p:nvPr/>
        </p:nvSpPr>
        <p:spPr>
          <a:xfrm>
            <a:off x="323846" y="1094044"/>
            <a:ext cx="33221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The beginning of the journey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Packing</a:t>
            </a:r>
          </a:p>
          <a:p>
            <a:r>
              <a:rPr lang="en-US">
                <a:latin typeface="Comic Sans MS" panose="030F0902030302020204" pitchFamily="66" charset="0"/>
              </a:rPr>
              <a:t>A new adventure 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Saying goodbye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78011-EDC6-3742-988A-91AD10EC398B}"/>
              </a:ext>
            </a:extLst>
          </p:cNvPr>
          <p:cNvSpPr txBox="1"/>
          <p:nvPr/>
        </p:nvSpPr>
        <p:spPr>
          <a:xfrm>
            <a:off x="7900267" y="935577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hope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EB5C2E-1B09-624D-9B4F-72EB096DF123}"/>
              </a:ext>
            </a:extLst>
          </p:cNvPr>
          <p:cNvSpPr txBox="1"/>
          <p:nvPr/>
        </p:nvSpPr>
        <p:spPr>
          <a:xfrm>
            <a:off x="8280841" y="224252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happy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89CC2E-B553-154E-814F-DC8421F64DA9}"/>
              </a:ext>
            </a:extLst>
          </p:cNvPr>
          <p:cNvSpPr txBox="1"/>
          <p:nvPr/>
        </p:nvSpPr>
        <p:spPr>
          <a:xfrm>
            <a:off x="9794999" y="1822743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escape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CC5409-9810-1A49-8886-B623394ED561}"/>
              </a:ext>
            </a:extLst>
          </p:cNvPr>
          <p:cNvSpPr txBox="1"/>
          <p:nvPr/>
        </p:nvSpPr>
        <p:spPr>
          <a:xfrm>
            <a:off x="9673225" y="2875800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relieved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704D4-BF39-644C-B373-90C93ED11286}"/>
              </a:ext>
            </a:extLst>
          </p:cNvPr>
          <p:cNvSpPr txBox="1"/>
          <p:nvPr/>
        </p:nvSpPr>
        <p:spPr>
          <a:xfrm>
            <a:off x="9525965" y="974022"/>
            <a:ext cx="2060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902030302020204" pitchFamily="66" charset="0"/>
              </a:rPr>
              <a:t>mixed emotions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CE21C7-B6E9-C34E-87C6-5B77ECBE7172}"/>
              </a:ext>
            </a:extLst>
          </p:cNvPr>
          <p:cNvSpPr txBox="1"/>
          <p:nvPr/>
        </p:nvSpPr>
        <p:spPr>
          <a:xfrm>
            <a:off x="7618614" y="3641520"/>
            <a:ext cx="166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hopeful</a:t>
            </a:r>
          </a:p>
        </p:txBody>
      </p:sp>
    </p:spTree>
    <p:extLst>
      <p:ext uri="{BB962C8B-B14F-4D97-AF65-F5344CB8AC3E}">
        <p14:creationId xmlns:p14="http://schemas.microsoft.com/office/powerpoint/2010/main" val="376347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84</Words>
  <Application>Microsoft Macintosh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4</cp:revision>
  <dcterms:created xsi:type="dcterms:W3CDTF">2021-01-12T00:05:27Z</dcterms:created>
  <dcterms:modified xsi:type="dcterms:W3CDTF">2021-01-12T16:38:50Z</dcterms:modified>
</cp:coreProperties>
</file>