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5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56"/>
  </p:normalViewPr>
  <p:slideViewPr>
    <p:cSldViewPr snapToGrid="0" snapToObjects="1">
      <p:cViewPr varScale="1">
        <p:scale>
          <a:sx n="119" d="100"/>
          <a:sy n="119" d="100"/>
        </p:scale>
        <p:origin x="3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43CD2-F885-5D4E-B4F3-DC15E05CD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94A826-E568-EE4A-AF34-A226263F8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715B8-1C48-2B43-BC8F-C0A2452B7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13F9-DD65-524A-939E-21381A24AAA8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3E3B0-9016-664B-9A86-234F4AD90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746D8-9178-CA40-976F-6515BDCA2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8E8F-C054-3A4E-99B6-572413B6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59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B71A-8741-5541-B543-5380C6CFF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567CC4-4273-9744-866D-C1A1DDA3D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3E64A-712F-B14A-A1F3-A4C50D8C2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13F9-DD65-524A-939E-21381A24AAA8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61C8B-9D4B-0A41-98BF-3E4925BFA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E4FA4-4140-5144-90C9-0212B9076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8E8F-C054-3A4E-99B6-572413B6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33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367928-A9A9-A347-A92E-2C33132F9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42C952-68DC-FF43-9C92-D1E408C65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1AE9A-5A9D-D344-89C9-A25611D39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13F9-DD65-524A-939E-21381A24AAA8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09A28-6C02-F44D-86EE-D0B08464B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F358E-7178-AB42-BC95-2716D8A6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8E8F-C054-3A4E-99B6-572413B6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5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C6B6D-5773-F644-84B5-D1C5F7627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5DF9B-1780-4E4E-96FC-2A837B533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20AF8-1B2C-384F-B200-487FD1EA9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13F9-DD65-524A-939E-21381A24AAA8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AB910-A7F2-9B44-B90E-1990462F7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BED56-CC82-B642-B8CF-A46B809EC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8E8F-C054-3A4E-99B6-572413B6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0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68748-2433-C044-857F-C5B8DB93A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A99AC-C4F0-4B46-806D-C3682F2E4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EFEB4-47FD-9142-8B27-13D9E5BB9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13F9-DD65-524A-939E-21381A24AAA8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40692-1716-C04F-AB7B-B0FDF18B7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FDDE8-CD7E-1746-ACC6-2A845E57B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8E8F-C054-3A4E-99B6-572413B6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1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E3771-F2D7-E244-8AFC-4C06D3F10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14B7F-5D70-5E4A-BC9C-7EE8991243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A4FC99-C180-424D-B6AB-6DBD37B06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C007EB-D48D-AF4D-A13D-008C8E697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13F9-DD65-524A-939E-21381A24AAA8}" type="datetimeFigureOut">
              <a:rPr lang="en-US" smtClean="0"/>
              <a:t>1/19/21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B6A57B-FE22-4140-ADF9-BCC8214A5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3BA5B4-5E4B-1249-B494-ED9A00A31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8E8F-C054-3A4E-99B6-572413B6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4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B6374-819E-F74A-9B28-38B0626B0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A23D3-71CC-3641-9232-18A835C90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9A9AEE-F704-974F-8725-8B340FC5E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F09A50-4AB6-9447-93EB-CD556191B5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EC239D-4148-2B4F-B241-438037A324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543E10-C5F5-784E-BB4C-7C20AC535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13F9-DD65-524A-939E-21381A24AAA8}" type="datetimeFigureOut">
              <a:rPr lang="en-US" smtClean="0"/>
              <a:t>1/19/21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F86075-D304-8246-B3A2-74CD7A052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44EE55-A825-6947-81FC-0B307419A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8E8F-C054-3A4E-99B6-572413B6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6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9ADC-DF8D-E842-A18B-18E29289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D0BDDB-CC8A-C345-AE28-E3310E3FA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13F9-DD65-524A-939E-21381A24AAA8}" type="datetimeFigureOut">
              <a:rPr lang="en-US" smtClean="0"/>
              <a:t>1/19/21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DCE63A-6631-674F-916D-D9C901742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033B37-4660-1640-9C60-4991745BF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8E8F-C054-3A4E-99B6-572413B6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3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F422ED-3464-0F4E-9FBA-13EC7AAC1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13F9-DD65-524A-939E-21381A24AAA8}" type="datetimeFigureOut">
              <a:rPr lang="en-US" smtClean="0"/>
              <a:t>1/19/21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CEC013-A084-064B-BF88-F83A18ED8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07FCBF-F038-674F-B96F-83B58F378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8E8F-C054-3A4E-99B6-572413B6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94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73D09-6305-4849-86EB-9A7BD5922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7FE8B-3654-904A-89B1-7A907DD3B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A229C-20FA-EB4E-877E-D81AE0B55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02F16-CA6E-7141-8F3F-C65C3FADA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13F9-DD65-524A-939E-21381A24AAA8}" type="datetimeFigureOut">
              <a:rPr lang="en-US" smtClean="0"/>
              <a:t>1/19/21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EB0AD-ECF0-D842-AEB6-6EFCBCDF1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03E78-CE1E-FA4B-AE29-7F902915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8E8F-C054-3A4E-99B6-572413B6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79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1489B-1C60-BE41-B64C-9AC27C54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3E3ECE-B929-C14A-9DC6-48F2545385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43E5D4-FE21-6E4C-9EC7-DD0D7741B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6F71E-A0A3-1A42-BB50-3276B002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13F9-DD65-524A-939E-21381A24AAA8}" type="datetimeFigureOut">
              <a:rPr lang="en-US" smtClean="0"/>
              <a:t>1/19/21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4B5A5-C766-C649-9A89-8B54A2BCF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5FF19-6BD4-C14E-B6E8-5BABDEB86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8E8F-C054-3A4E-99B6-572413B6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0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03079C-8561-774C-A4F6-3C5FE8D2F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39841-34CF-BD42-B846-3081FBA13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11375-FDB9-6045-93AB-75CD9C7DC8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913F9-DD65-524A-939E-21381A24AAA8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103C0-3EA5-534F-AD7F-95F762BEF6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FB0FD-D981-8E49-8989-139C9B38A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98E8F-C054-3A4E-99B6-572413B6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3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27kng8/articles/zsp76yc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E2DB3-9DC5-9043-9E83-B12572FDFE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9049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Animals Including Humans</a:t>
            </a:r>
            <a:br>
              <a:rPr lang="en-US" dirty="0"/>
            </a:br>
            <a:r>
              <a:rPr lang="en-US" dirty="0"/>
              <a:t>The Digestive System – Stage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987044-432B-8C42-93CE-BF265D5B3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7948"/>
            <a:ext cx="9144000" cy="1655762"/>
          </a:xfrm>
        </p:spPr>
        <p:txBody>
          <a:bodyPr/>
          <a:lstStyle/>
          <a:p>
            <a:r>
              <a:rPr lang="en-US" b="1" dirty="0"/>
              <a:t>Term 3 Science</a:t>
            </a:r>
          </a:p>
        </p:txBody>
      </p:sp>
    </p:spTree>
    <p:extLst>
      <p:ext uri="{BB962C8B-B14F-4D97-AF65-F5344CB8AC3E}">
        <p14:creationId xmlns:p14="http://schemas.microsoft.com/office/powerpoint/2010/main" val="1157832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9144" y="0"/>
            <a:ext cx="10772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Excuse me, are these your teeth?</a:t>
            </a:r>
          </a:p>
        </p:txBody>
      </p:sp>
      <p:pic>
        <p:nvPicPr>
          <p:cNvPr id="1026" name="Picture 2" descr="Image result for animal jaw and teeth bon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1" y="1055688"/>
            <a:ext cx="6596062" cy="439737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26331" y="5724526"/>
            <a:ext cx="10415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No? Who do you think they belong to?</a:t>
            </a:r>
          </a:p>
        </p:txBody>
      </p:sp>
    </p:spTree>
    <p:extLst>
      <p:ext uri="{BB962C8B-B14F-4D97-AF65-F5344CB8AC3E}">
        <p14:creationId xmlns:p14="http://schemas.microsoft.com/office/powerpoint/2010/main" val="388836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269" y="157163"/>
            <a:ext cx="107727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 your teeth with your tongue. </a:t>
            </a:r>
          </a:p>
          <a:p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all your teeth feel the same?</a:t>
            </a:r>
          </a:p>
        </p:txBody>
      </p:sp>
      <p:pic>
        <p:nvPicPr>
          <p:cNvPr id="2050" name="Picture 2" descr="Image result for human jaw and tee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656" y="2171700"/>
            <a:ext cx="567042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99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4" y="157163"/>
            <a:ext cx="11987212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you think they are a different shape?</a:t>
            </a:r>
          </a:p>
          <a:p>
            <a:pPr algn="ctr"/>
            <a:endParaRPr lang="en-GB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 with the people around your table.</a:t>
            </a:r>
          </a:p>
        </p:txBody>
      </p:sp>
      <p:pic>
        <p:nvPicPr>
          <p:cNvPr id="3074" name="Picture 2" descr="Image result for ap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6" y="2739330"/>
            <a:ext cx="5667375" cy="379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72451" y="3114212"/>
            <a:ext cx="40195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a bite of your piece of apple. What happens in your mouth?</a:t>
            </a:r>
          </a:p>
        </p:txBody>
      </p:sp>
    </p:spTree>
    <p:extLst>
      <p:ext uri="{BB962C8B-B14F-4D97-AF65-F5344CB8AC3E}">
        <p14:creationId xmlns:p14="http://schemas.microsoft.com/office/powerpoint/2010/main" val="375376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075" y="392014"/>
            <a:ext cx="117490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a second bite – but this time try to only chew it with your front teeth – if you have them! </a:t>
            </a:r>
          </a:p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sure it’s chewed up small enough to swallow – it may take a while! </a:t>
            </a:r>
          </a:p>
        </p:txBody>
      </p:sp>
      <p:pic>
        <p:nvPicPr>
          <p:cNvPr id="4098" name="Picture 2" descr="https://scontent.flhr2-1.fna.fbcdn.net/v/t1.0-9/10360841_10155584900230294_4669395222796980532_n.jpg?oh=a4d5ebae9250f03646c9c51558b5d803&amp;oe=58BFBD0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4" b="50416"/>
          <a:stretch/>
        </p:blipFill>
        <p:spPr bwMode="auto">
          <a:xfrm>
            <a:off x="4831557" y="2700338"/>
            <a:ext cx="2524125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FAB22F-9BC5-1D48-8DA8-B7944E50F00B}"/>
              </a:ext>
            </a:extLst>
          </p:cNvPr>
          <p:cNvSpPr txBox="1"/>
          <p:nvPr/>
        </p:nvSpPr>
        <p:spPr>
          <a:xfrm>
            <a:off x="3550024" y="365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141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human teeth dia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890949"/>
            <a:ext cx="5143500" cy="412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86551" y="890949"/>
            <a:ext cx="40195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different teeth in your mouth have different jobs to do.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069" y="5322569"/>
            <a:ext cx="11301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incisors are not meant to grind the food up which is why it felt so odd to only chew with them.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61A95A-A0BB-9745-BA32-669DEF635E11}"/>
              </a:ext>
            </a:extLst>
          </p:cNvPr>
          <p:cNvSpPr txBox="1"/>
          <p:nvPr/>
        </p:nvSpPr>
        <p:spPr>
          <a:xfrm>
            <a:off x="7947497" y="2952930"/>
            <a:ext cx="220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Teeth at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09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075" y="392014"/>
            <a:ext cx="1174908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don’t need to worry about taking care of my baby teeth as I get new ones anyway!</a:t>
            </a:r>
          </a:p>
          <a:p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or false?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050" y="3943350"/>
            <a:ext cx="115681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False! </a:t>
            </a:r>
          </a:p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dental care could cause other problems like gum disease and could also damage adult teeth (which are lying under the baby teeth waiting to emerge).</a:t>
            </a:r>
          </a:p>
        </p:txBody>
      </p:sp>
      <p:pic>
        <p:nvPicPr>
          <p:cNvPr id="7170" name="Picture 2" descr="Image result for baby tee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1884730"/>
            <a:ext cx="3352800" cy="268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21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6269" y="157163"/>
            <a:ext cx="1077277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should you do to keep your teeth healthy?</a:t>
            </a:r>
          </a:p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a partner, jot down ideas on the sticky-notes and put them on our board. </a:t>
            </a:r>
          </a:p>
        </p:txBody>
      </p:sp>
      <p:pic>
        <p:nvPicPr>
          <p:cNvPr id="6146" name="Picture 2" descr="Image result for healthy tee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049" y="2743199"/>
            <a:ext cx="5067002" cy="372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336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888" y="442912"/>
            <a:ext cx="1156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Brush your teeth twice a day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lots of sugary drinks and sweets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 the dentist regularly</a:t>
            </a:r>
          </a:p>
        </p:txBody>
      </p:sp>
      <p:pic>
        <p:nvPicPr>
          <p:cNvPr id="8194" name="Picture 2" descr="Image result for dentis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9" t="25859"/>
          <a:stretch/>
        </p:blipFill>
        <p:spPr bwMode="auto">
          <a:xfrm>
            <a:off x="442912" y="2548202"/>
            <a:ext cx="6858002" cy="386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23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253</Words>
  <Application>Microsoft Macintosh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Animals Including Humans The Digestive System – Stage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 Including Humans</dc:title>
  <dc:creator>Hannah Horsford</dc:creator>
  <cp:lastModifiedBy>Hannah Horsford</cp:lastModifiedBy>
  <cp:revision>5</cp:revision>
  <dcterms:created xsi:type="dcterms:W3CDTF">2021-01-19T19:33:13Z</dcterms:created>
  <dcterms:modified xsi:type="dcterms:W3CDTF">2021-01-19T20:21:35Z</dcterms:modified>
</cp:coreProperties>
</file>