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embedTrueTypeFonts="1">
  <p:sldMasterIdLst>
    <p:sldMasterId id="2147483660" r:id="rId1"/>
  </p:sldMasterIdLst>
  <p:notesMasterIdLst>
    <p:notesMasterId r:id="rId20"/>
  </p:notesMasterIdLst>
  <p:handoutMasterIdLst>
    <p:handoutMasterId r:id="rId21"/>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67"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Sassoon Infant Md" panose="02000603050000020003" pitchFamily="2" charset="0"/>
      <p:regular r:id="rId26"/>
    </p:embeddedFont>
    <p:embeddedFont>
      <p:font typeface="Sassoon Infant Rg" panose="02000803050000020003" pitchFamily="2" charset="0"/>
      <p:regular r:id="rId27"/>
      <p:bold r:id="rId28"/>
      <p: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3">
          <p15:clr>
            <a:srgbClr val="A4A3A4"/>
          </p15:clr>
        </p15:guide>
        <p15:guide id="3" pos="317">
          <p15:clr>
            <a:srgbClr val="A4A3A4"/>
          </p15:clr>
        </p15:guide>
        <p15:guide id="4" orient="horz" pos="4020">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16">
          <p15:clr>
            <a:srgbClr val="A4A3A4"/>
          </p15:clr>
        </p15:guide>
        <p15:guide id="10" pos="5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8" autoAdjust="0"/>
    <p:restoredTop sz="94660"/>
  </p:normalViewPr>
  <p:slideViewPr>
    <p:cSldViewPr snapToGrid="0">
      <p:cViewPr varScale="1">
        <p:scale>
          <a:sx n="93" d="100"/>
          <a:sy n="93" d="100"/>
        </p:scale>
        <p:origin x="1536" y="200"/>
      </p:cViewPr>
      <p:guideLst>
        <p:guide orient="horz" pos="2160"/>
        <p:guide pos="2903"/>
        <p:guide pos="317"/>
        <p:guide orient="horz" pos="4020"/>
        <p:guide pos="5443"/>
        <p:guide orient="horz" pos="323"/>
        <p:guide pos="476"/>
        <p:guide orient="horz" pos="459"/>
        <p:guide orient="horz" pos="3816"/>
        <p:guide pos="5261"/>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43998C-A7EE-384D-9AB3-E5CF90730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72DEFC9-FAF7-1B49-8D45-580EF871DF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0D4BADE-368A-E649-B0DD-C2B955A160EB}" type="datetimeFigureOut">
              <a:rPr lang="en-GB"/>
              <a:pPr>
                <a:defRPr/>
              </a:pPr>
              <a:t>25/02/2021</a:t>
            </a:fld>
            <a:endParaRPr lang="en-GB"/>
          </a:p>
        </p:txBody>
      </p:sp>
      <p:sp>
        <p:nvSpPr>
          <p:cNvPr id="4" name="Footer Placeholder 3">
            <a:extLst>
              <a:ext uri="{FF2B5EF4-FFF2-40B4-BE49-F238E27FC236}">
                <a16:creationId xmlns:a16="http://schemas.microsoft.com/office/drawing/2014/main" id="{4560CB3B-4B47-EE47-9739-162E44A66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C839512-87A0-574D-B53C-1F20D8AAB24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8E3468F-D5C8-E647-B4EB-37A3346EE4A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F6445-B742-8347-847F-F610C869C9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B3DEDBE-8F6B-164F-B66B-E19F206C904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D9FA094-B65F-EC46-A0A3-6BC5AABB9D6C}" type="datetimeFigureOut">
              <a:rPr lang="en-GB"/>
              <a:pPr>
                <a:defRPr/>
              </a:pPr>
              <a:t>25/02/2021</a:t>
            </a:fld>
            <a:endParaRPr lang="en-GB"/>
          </a:p>
        </p:txBody>
      </p:sp>
      <p:sp>
        <p:nvSpPr>
          <p:cNvPr id="4" name="Slide Image Placeholder 3">
            <a:extLst>
              <a:ext uri="{FF2B5EF4-FFF2-40B4-BE49-F238E27FC236}">
                <a16:creationId xmlns:a16="http://schemas.microsoft.com/office/drawing/2014/main" id="{1A7134FD-1469-AF49-9797-1095500AF9F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1F2DF0A-FD66-6940-BC2D-2F51407057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F59C510-6EF1-2A4D-BE23-402E2908DF7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8C23774-6FEA-924E-BBD5-9E12308A321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DB9FE1C-764F-6F4B-818F-DDBDDDC0EC8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27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479FA3D-BE01-FE44-B47C-89F77E63A9C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ounded Rectangle 10">
            <a:extLst>
              <a:ext uri="{FF2B5EF4-FFF2-40B4-BE49-F238E27FC236}">
                <a16:creationId xmlns:a16="http://schemas.microsoft.com/office/drawing/2014/main" id="{4FDCC462-5664-2E47-93AF-1E27E105B306}"/>
              </a:ext>
            </a:extLst>
          </p:cNvPr>
          <p:cNvSpPr/>
          <p:nvPr userDrawn="1"/>
        </p:nvSpPr>
        <p:spPr>
          <a:xfrm>
            <a:off x="760413" y="4340225"/>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8" name="Rounded Rectangle 17">
            <a:extLst>
              <a:ext uri="{FF2B5EF4-FFF2-40B4-BE49-F238E27FC236}">
                <a16:creationId xmlns:a16="http://schemas.microsoft.com/office/drawing/2014/main" id="{0D33D962-4A7F-C34E-8DC7-A5C6E5B38249}"/>
              </a:ext>
            </a:extLst>
          </p:cNvPr>
          <p:cNvSpPr/>
          <p:nvPr userDrawn="1"/>
        </p:nvSpPr>
        <p:spPr>
          <a:xfrm>
            <a:off x="3336925" y="4340225"/>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9" name="Rounded Rectangle 18">
            <a:extLst>
              <a:ext uri="{FF2B5EF4-FFF2-40B4-BE49-F238E27FC236}">
                <a16:creationId xmlns:a16="http://schemas.microsoft.com/office/drawing/2014/main" id="{589577CB-0853-5E40-8905-90C1DEAFEE1C}"/>
              </a:ext>
            </a:extLst>
          </p:cNvPr>
          <p:cNvSpPr/>
          <p:nvPr userDrawn="1"/>
        </p:nvSpPr>
        <p:spPr>
          <a:xfrm>
            <a:off x="5915025" y="4340225"/>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0" name="Rounded Rectangle 19">
            <a:extLst>
              <a:ext uri="{FF2B5EF4-FFF2-40B4-BE49-F238E27FC236}">
                <a16:creationId xmlns:a16="http://schemas.microsoft.com/office/drawing/2014/main" id="{829C2551-8FA3-C24A-9D92-BCF3D8C9ABF4}"/>
              </a:ext>
            </a:extLst>
          </p:cNvPr>
          <p:cNvSpPr/>
          <p:nvPr userDrawn="1"/>
        </p:nvSpPr>
        <p:spPr>
          <a:xfrm>
            <a:off x="755650" y="2493963"/>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2" name="Rounded Rectangle 21">
            <a:extLst>
              <a:ext uri="{FF2B5EF4-FFF2-40B4-BE49-F238E27FC236}">
                <a16:creationId xmlns:a16="http://schemas.microsoft.com/office/drawing/2014/main" id="{D64E62BB-32EA-B843-8A4F-E55FA550F413}"/>
              </a:ext>
            </a:extLst>
          </p:cNvPr>
          <p:cNvSpPr/>
          <p:nvPr userDrawn="1"/>
        </p:nvSpPr>
        <p:spPr>
          <a:xfrm>
            <a:off x="3332163" y="2493963"/>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3" name="Rounded Rectangle 22">
            <a:extLst>
              <a:ext uri="{FF2B5EF4-FFF2-40B4-BE49-F238E27FC236}">
                <a16:creationId xmlns:a16="http://schemas.microsoft.com/office/drawing/2014/main" id="{C49A3026-5E6F-8448-B011-7BA9786AC246}"/>
              </a:ext>
            </a:extLst>
          </p:cNvPr>
          <p:cNvSpPr/>
          <p:nvPr userDrawn="1"/>
        </p:nvSpPr>
        <p:spPr>
          <a:xfrm>
            <a:off x="5910263" y="2493963"/>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06712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D127AAA-42DB-9D43-99A4-546B6C4A37C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a:extLst>
              <a:ext uri="{FF2B5EF4-FFF2-40B4-BE49-F238E27FC236}">
                <a16:creationId xmlns:a16="http://schemas.microsoft.com/office/drawing/2014/main" id="{B6A2C5F7-58AE-C943-82BA-5773F54F14AE}"/>
              </a:ext>
            </a:extLst>
          </p:cNvPr>
          <p:cNvSpPr/>
          <p:nvPr userDrawn="1"/>
        </p:nvSpPr>
        <p:spPr>
          <a:xfrm>
            <a:off x="3752850" y="4616450"/>
            <a:ext cx="2274888"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12" name="Rectangle 11">
            <a:extLst>
              <a:ext uri="{FF2B5EF4-FFF2-40B4-BE49-F238E27FC236}">
                <a16:creationId xmlns:a16="http://schemas.microsoft.com/office/drawing/2014/main" id="{73BE1A27-45FA-864D-A58A-75F8E4325DF6}"/>
              </a:ext>
            </a:extLst>
          </p:cNvPr>
          <p:cNvSpPr/>
          <p:nvPr userDrawn="1"/>
        </p:nvSpPr>
        <p:spPr>
          <a:xfrm>
            <a:off x="3752850" y="3067050"/>
            <a:ext cx="2274888"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19" name="Rectangle 18">
            <a:extLst>
              <a:ext uri="{FF2B5EF4-FFF2-40B4-BE49-F238E27FC236}">
                <a16:creationId xmlns:a16="http://schemas.microsoft.com/office/drawing/2014/main" id="{B7D77170-0203-CA4A-8406-08B2D0F280BD}"/>
              </a:ext>
            </a:extLst>
          </p:cNvPr>
          <p:cNvSpPr/>
          <p:nvPr userDrawn="1"/>
        </p:nvSpPr>
        <p:spPr>
          <a:xfrm>
            <a:off x="3752850" y="1514475"/>
            <a:ext cx="2274888"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20" name="Rectangle 19">
            <a:extLst>
              <a:ext uri="{FF2B5EF4-FFF2-40B4-BE49-F238E27FC236}">
                <a16:creationId xmlns:a16="http://schemas.microsoft.com/office/drawing/2014/main" id="{E11CA73B-2AEB-E940-827B-955FA8924D26}"/>
              </a:ext>
            </a:extLst>
          </p:cNvPr>
          <p:cNvSpPr/>
          <p:nvPr userDrawn="1"/>
        </p:nvSpPr>
        <p:spPr>
          <a:xfrm>
            <a:off x="6119813" y="4616450"/>
            <a:ext cx="2274887"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21" name="Rectangle 20">
            <a:extLst>
              <a:ext uri="{FF2B5EF4-FFF2-40B4-BE49-F238E27FC236}">
                <a16:creationId xmlns:a16="http://schemas.microsoft.com/office/drawing/2014/main" id="{8949221E-0324-4B4D-B28A-BF50C3A6E695}"/>
              </a:ext>
            </a:extLst>
          </p:cNvPr>
          <p:cNvSpPr/>
          <p:nvPr userDrawn="1"/>
        </p:nvSpPr>
        <p:spPr>
          <a:xfrm>
            <a:off x="6119813" y="3067050"/>
            <a:ext cx="2274887"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22" name="Rectangle 21">
            <a:extLst>
              <a:ext uri="{FF2B5EF4-FFF2-40B4-BE49-F238E27FC236}">
                <a16:creationId xmlns:a16="http://schemas.microsoft.com/office/drawing/2014/main" id="{DCA236A5-5BD4-AA47-80B6-4AF86808C73E}"/>
              </a:ext>
            </a:extLst>
          </p:cNvPr>
          <p:cNvSpPr/>
          <p:nvPr userDrawn="1"/>
        </p:nvSpPr>
        <p:spPr>
          <a:xfrm>
            <a:off x="6119813" y="1514475"/>
            <a:ext cx="2274887"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40547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465720F-545C-8E4F-9183-C09F6084683D}"/>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a:extLst>
              <a:ext uri="{FF2B5EF4-FFF2-40B4-BE49-F238E27FC236}">
                <a16:creationId xmlns:a16="http://schemas.microsoft.com/office/drawing/2014/main" id="{DABC0E0F-71D0-B447-AED2-0FA894348DE5}"/>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713A93D-D19E-6D47-B74B-AC50E379ED1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t>Success Criteria</a:t>
            </a:r>
          </a:p>
        </p:txBody>
      </p:sp>
      <p:sp>
        <p:nvSpPr>
          <p:cNvPr id="6" name="Title 1">
            <a:extLst>
              <a:ext uri="{FF2B5EF4-FFF2-40B4-BE49-F238E27FC236}">
                <a16:creationId xmlns:a16="http://schemas.microsoft.com/office/drawing/2014/main" id="{9B8CB1E9-0C01-594D-8A91-D1BE4CCAC370}"/>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t>Aim</a:t>
            </a:r>
          </a:p>
        </p:txBody>
      </p:sp>
      <p:sp>
        <p:nvSpPr>
          <p:cNvPr id="7" name="Content Placeholder 15">
            <a:extLst>
              <a:ext uri="{FF2B5EF4-FFF2-40B4-BE49-F238E27FC236}">
                <a16:creationId xmlns:a16="http://schemas.microsoft.com/office/drawing/2014/main" id="{78B95534-F932-2A44-9CD6-8173BD5C22C8}"/>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fontAlgn="auto">
              <a:spcAft>
                <a:spcPts val="0"/>
              </a:spcAft>
              <a:defRPr/>
            </a:pPr>
            <a:r>
              <a:rPr lang="en-GB" dirty="0"/>
              <a:t>Statement 2</a:t>
            </a:r>
          </a:p>
          <a:p>
            <a:pPr lvl="1" fontAlgn="auto">
              <a:spcAft>
                <a:spcPts val="0"/>
              </a:spcAft>
              <a:defRPr/>
            </a:pPr>
            <a:r>
              <a:rPr lang="en-GB" dirty="0"/>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94636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99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17B5F2C-C33A-1C49-A893-322C2AFDFFA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300187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9C2B3EB-FBE5-4149-847E-7D1A0DF08285}"/>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ectangle 4">
            <a:extLst>
              <a:ext uri="{FF2B5EF4-FFF2-40B4-BE49-F238E27FC236}">
                <a16:creationId xmlns:a16="http://schemas.microsoft.com/office/drawing/2014/main" id="{7E7AFDAD-6009-984C-B72D-AB1AF3681B96}"/>
              </a:ext>
            </a:extLst>
          </p:cNvPr>
          <p:cNvSpPr/>
          <p:nvPr userDrawn="1"/>
        </p:nvSpPr>
        <p:spPr>
          <a:xfrm>
            <a:off x="457200" y="1514475"/>
            <a:ext cx="8220075" cy="48815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125222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989EFB4-8070-EC4F-942F-4BE37844CEFE}"/>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 name="Rectangle 9">
            <a:extLst>
              <a:ext uri="{FF2B5EF4-FFF2-40B4-BE49-F238E27FC236}">
                <a16:creationId xmlns:a16="http://schemas.microsoft.com/office/drawing/2014/main" id="{F9F56377-CCD1-AD41-A7A0-D4D921B6EB05}"/>
              </a:ext>
            </a:extLst>
          </p:cNvPr>
          <p:cNvSpPr/>
          <p:nvPr userDrawn="1"/>
        </p:nvSpPr>
        <p:spPr>
          <a:xfrm>
            <a:off x="755650" y="1514475"/>
            <a:ext cx="7632700"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nvGrpSpPr>
          <p:cNvPr id="11" name="Group 5">
            <a:extLst>
              <a:ext uri="{FF2B5EF4-FFF2-40B4-BE49-F238E27FC236}">
                <a16:creationId xmlns:a16="http://schemas.microsoft.com/office/drawing/2014/main" id="{514064DE-641B-1F45-A8EA-F88BAF0E53C7}"/>
              </a:ext>
            </a:extLst>
          </p:cNvPr>
          <p:cNvGrpSpPr>
            <a:grpSpLocks/>
          </p:cNvGrpSpPr>
          <p:nvPr userDrawn="1"/>
        </p:nvGrpSpPr>
        <p:grpSpPr bwMode="auto">
          <a:xfrm>
            <a:off x="4002088" y="1738313"/>
            <a:ext cx="4189412" cy="4129087"/>
            <a:chOff x="4002736" y="1755885"/>
            <a:chExt cx="4189074" cy="4129086"/>
          </a:xfrm>
        </p:grpSpPr>
        <p:sp>
          <p:nvSpPr>
            <p:cNvPr id="12" name="Oval 11">
              <a:extLst>
                <a:ext uri="{FF2B5EF4-FFF2-40B4-BE49-F238E27FC236}">
                  <a16:creationId xmlns:a16="http://schemas.microsoft.com/office/drawing/2014/main" id="{4C1ED66E-A5BA-3148-9D0D-5D31726D2CD9}"/>
                </a:ext>
              </a:extLst>
            </p:cNvPr>
            <p:cNvSpPr/>
            <p:nvPr userDrawn="1"/>
          </p:nvSpPr>
          <p:spPr bwMode="auto">
            <a:xfrm>
              <a:off x="4002736"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3" name="Oval 12">
              <a:extLst>
                <a:ext uri="{FF2B5EF4-FFF2-40B4-BE49-F238E27FC236}">
                  <a16:creationId xmlns:a16="http://schemas.microsoft.com/office/drawing/2014/main" id="{02A95B94-1D5A-414F-9583-97427F8AA03A}"/>
                </a:ext>
              </a:extLst>
            </p:cNvPr>
            <p:cNvSpPr/>
            <p:nvPr userDrawn="1"/>
          </p:nvSpPr>
          <p:spPr bwMode="auto">
            <a:xfrm>
              <a:off x="6193309"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6" name="Oval 15">
              <a:extLst>
                <a:ext uri="{FF2B5EF4-FFF2-40B4-BE49-F238E27FC236}">
                  <a16:creationId xmlns:a16="http://schemas.microsoft.com/office/drawing/2014/main" id="{9E46C60F-7438-BD4A-AC24-DAB3473CE116}"/>
                </a:ext>
              </a:extLst>
            </p:cNvPr>
            <p:cNvSpPr/>
            <p:nvPr userDrawn="1"/>
          </p:nvSpPr>
          <p:spPr bwMode="auto">
            <a:xfrm>
              <a:off x="6193309" y="3886309"/>
              <a:ext cx="1996914"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7" name="Oval 16">
              <a:extLst>
                <a:ext uri="{FF2B5EF4-FFF2-40B4-BE49-F238E27FC236}">
                  <a16:creationId xmlns:a16="http://schemas.microsoft.com/office/drawing/2014/main" id="{3DC24499-0F6D-2A47-8846-2C28A33A3687}"/>
                </a:ext>
              </a:extLst>
            </p:cNvPr>
            <p:cNvSpPr/>
            <p:nvPr userDrawn="1"/>
          </p:nvSpPr>
          <p:spPr bwMode="auto">
            <a:xfrm>
              <a:off x="4002736" y="3886309"/>
              <a:ext cx="1998501"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gr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4" name="Content Placeholder 2"/>
          <p:cNvSpPr>
            <a:spLocks noGrp="1"/>
          </p:cNvSpPr>
          <p:nvPr>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0"/>
          </p:nvPr>
        </p:nvSpPr>
        <p:spPr>
          <a:xfrm>
            <a:off x="4012772"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83836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37A67980-C46D-084E-9788-AE5473E5C6B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a:extLst>
              <a:ext uri="{FF2B5EF4-FFF2-40B4-BE49-F238E27FC236}">
                <a16:creationId xmlns:a16="http://schemas.microsoft.com/office/drawing/2014/main" id="{97BBE3BA-4541-C249-8EA1-DCC1F6008175}"/>
              </a:ext>
            </a:extLst>
          </p:cNvPr>
          <p:cNvSpPr/>
          <p:nvPr userDrawn="1"/>
        </p:nvSpPr>
        <p:spPr>
          <a:xfrm>
            <a:off x="4660900" y="1514475"/>
            <a:ext cx="3690938"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2" name="Rectangle 11">
            <a:extLst>
              <a:ext uri="{FF2B5EF4-FFF2-40B4-BE49-F238E27FC236}">
                <a16:creationId xmlns:a16="http://schemas.microsoft.com/office/drawing/2014/main" id="{7586FE8B-4208-C346-A915-5B2E9237A8C3}"/>
              </a:ext>
            </a:extLst>
          </p:cNvPr>
          <p:cNvSpPr/>
          <p:nvPr userDrawn="1"/>
        </p:nvSpPr>
        <p:spPr bwMode="auto">
          <a:xfrm>
            <a:off x="750888" y="15144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3" name="Rectangle 12">
            <a:extLst>
              <a:ext uri="{FF2B5EF4-FFF2-40B4-BE49-F238E27FC236}">
                <a16:creationId xmlns:a16="http://schemas.microsoft.com/office/drawing/2014/main" id="{FCFA98BE-923E-8143-955D-7B895FEA381A}"/>
              </a:ext>
            </a:extLst>
          </p:cNvPr>
          <p:cNvSpPr/>
          <p:nvPr userDrawn="1"/>
        </p:nvSpPr>
        <p:spPr bwMode="auto">
          <a:xfrm>
            <a:off x="750888" y="2678113"/>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5" name="Rectangle 14">
            <a:extLst>
              <a:ext uri="{FF2B5EF4-FFF2-40B4-BE49-F238E27FC236}">
                <a16:creationId xmlns:a16="http://schemas.microsoft.com/office/drawing/2014/main" id="{F995227A-4026-D14D-9D5C-68F35459546E}"/>
              </a:ext>
            </a:extLst>
          </p:cNvPr>
          <p:cNvSpPr/>
          <p:nvPr userDrawn="1"/>
        </p:nvSpPr>
        <p:spPr bwMode="auto">
          <a:xfrm>
            <a:off x="750888" y="3841750"/>
            <a:ext cx="3821112"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6" name="Rectangle 15">
            <a:extLst>
              <a:ext uri="{FF2B5EF4-FFF2-40B4-BE49-F238E27FC236}">
                <a16:creationId xmlns:a16="http://schemas.microsoft.com/office/drawing/2014/main" id="{FEC9FC0E-6365-EB4C-9052-763443009E66}"/>
              </a:ext>
            </a:extLst>
          </p:cNvPr>
          <p:cNvSpPr/>
          <p:nvPr userDrawn="1"/>
        </p:nvSpPr>
        <p:spPr bwMode="auto">
          <a:xfrm>
            <a:off x="750888" y="50069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984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B0A8C927-5FD7-E44C-909B-584F622A5DF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7" name="Rectangle 6">
            <a:extLst>
              <a:ext uri="{FF2B5EF4-FFF2-40B4-BE49-F238E27FC236}">
                <a16:creationId xmlns:a16="http://schemas.microsoft.com/office/drawing/2014/main" id="{6F18DAC4-C705-034B-9AA2-5B6A5C82DE18}"/>
              </a:ext>
            </a:extLst>
          </p:cNvPr>
          <p:cNvSpPr/>
          <p:nvPr userDrawn="1"/>
        </p:nvSpPr>
        <p:spPr>
          <a:xfrm>
            <a:off x="2895600" y="1514475"/>
            <a:ext cx="5492750"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9" name="Rectangle 8">
            <a:extLst>
              <a:ext uri="{FF2B5EF4-FFF2-40B4-BE49-F238E27FC236}">
                <a16:creationId xmlns:a16="http://schemas.microsoft.com/office/drawing/2014/main" id="{D9AB9DFE-A108-A14C-BAA0-46238C9D2337}"/>
              </a:ext>
            </a:extLst>
          </p:cNvPr>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Rectangle 10">
            <a:extLst>
              <a:ext uri="{FF2B5EF4-FFF2-40B4-BE49-F238E27FC236}">
                <a16:creationId xmlns:a16="http://schemas.microsoft.com/office/drawing/2014/main" id="{E984A03F-23D6-3642-A7B3-C2547540D322}"/>
              </a:ext>
            </a:extLst>
          </p:cNvPr>
          <p:cNvSpPr/>
          <p:nvPr userDrawn="1"/>
        </p:nvSpPr>
        <p:spPr>
          <a:xfrm>
            <a:off x="755650" y="1514475"/>
            <a:ext cx="2036763"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16860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F5C0D75-4100-764B-88DD-9B9F60D3D43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2" name="Rectangle 11">
            <a:extLst>
              <a:ext uri="{FF2B5EF4-FFF2-40B4-BE49-F238E27FC236}">
                <a16:creationId xmlns:a16="http://schemas.microsoft.com/office/drawing/2014/main" id="{59DA92A9-4AAF-BF4E-AA36-D7964027981F}"/>
              </a:ext>
            </a:extLst>
          </p:cNvPr>
          <p:cNvSpPr/>
          <p:nvPr userDrawn="1"/>
        </p:nvSpPr>
        <p:spPr>
          <a:xfrm>
            <a:off x="755650" y="1514475"/>
            <a:ext cx="2852738"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3" name="Rectangle 12">
            <a:extLst>
              <a:ext uri="{FF2B5EF4-FFF2-40B4-BE49-F238E27FC236}">
                <a16:creationId xmlns:a16="http://schemas.microsoft.com/office/drawing/2014/main" id="{E99ED7E1-D2FE-4148-954E-FA2A41E61AD5}"/>
              </a:ext>
            </a:extLst>
          </p:cNvPr>
          <p:cNvSpPr/>
          <p:nvPr userDrawn="1"/>
        </p:nvSpPr>
        <p:spPr>
          <a:xfrm>
            <a:off x="3683000" y="4614863"/>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Rectangle 14">
            <a:extLst>
              <a:ext uri="{FF2B5EF4-FFF2-40B4-BE49-F238E27FC236}">
                <a16:creationId xmlns:a16="http://schemas.microsoft.com/office/drawing/2014/main" id="{0C3825E9-B992-2745-BED6-44934BA34AD0}"/>
              </a:ext>
            </a:extLst>
          </p:cNvPr>
          <p:cNvSpPr/>
          <p:nvPr userDrawn="1"/>
        </p:nvSpPr>
        <p:spPr>
          <a:xfrm>
            <a:off x="3683000" y="1519238"/>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6" name="Rectangle 15">
            <a:extLst>
              <a:ext uri="{FF2B5EF4-FFF2-40B4-BE49-F238E27FC236}">
                <a16:creationId xmlns:a16="http://schemas.microsoft.com/office/drawing/2014/main" id="{F771AF85-03C8-6E4A-9B21-E68030BE5FCE}"/>
              </a:ext>
            </a:extLst>
          </p:cNvPr>
          <p:cNvSpPr/>
          <p:nvPr userDrawn="1"/>
        </p:nvSpPr>
        <p:spPr>
          <a:xfrm>
            <a:off x="3683000" y="3067050"/>
            <a:ext cx="470535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24433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48A09244-1A9F-3E4D-A46A-7EBA23E9605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extLst>
              <a:ext uri="{FF2B5EF4-FFF2-40B4-BE49-F238E27FC236}">
                <a16:creationId xmlns:a16="http://schemas.microsoft.com/office/drawing/2014/main" id="{45583CDA-7FB5-8447-A7AD-A2F41E8D1CAA}"/>
              </a:ext>
            </a:extLst>
          </p:cNvPr>
          <p:cNvSpPr/>
          <p:nvPr userDrawn="1"/>
        </p:nvSpPr>
        <p:spPr>
          <a:xfrm>
            <a:off x="4611688" y="1514475"/>
            <a:ext cx="3776662"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Rectangle 10">
            <a:extLst>
              <a:ext uri="{FF2B5EF4-FFF2-40B4-BE49-F238E27FC236}">
                <a16:creationId xmlns:a16="http://schemas.microsoft.com/office/drawing/2014/main" id="{BC812A57-88E6-9F48-893C-B34338DE0A9B}"/>
              </a:ext>
            </a:extLst>
          </p:cNvPr>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Rectangle 14">
            <a:extLst>
              <a:ext uri="{FF2B5EF4-FFF2-40B4-BE49-F238E27FC236}">
                <a16:creationId xmlns:a16="http://schemas.microsoft.com/office/drawing/2014/main" id="{6A0BB853-73C5-344A-B371-299B714B0FCD}"/>
              </a:ext>
            </a:extLst>
          </p:cNvPr>
          <p:cNvSpPr/>
          <p:nvPr userDrawn="1"/>
        </p:nvSpPr>
        <p:spPr>
          <a:xfrm>
            <a:off x="755650"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6" name="Rectangle 15">
            <a:extLst>
              <a:ext uri="{FF2B5EF4-FFF2-40B4-BE49-F238E27FC236}">
                <a16:creationId xmlns:a16="http://schemas.microsoft.com/office/drawing/2014/main" id="{886CB936-7675-194B-AC44-4A44952669A8}"/>
              </a:ext>
            </a:extLst>
          </p:cNvPr>
          <p:cNvSpPr/>
          <p:nvPr userDrawn="1"/>
        </p:nvSpPr>
        <p:spPr>
          <a:xfrm>
            <a:off x="2684463"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30491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782FB29-1256-CB47-9336-0530F1818DC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extLst>
              <a:ext uri="{FF2B5EF4-FFF2-40B4-BE49-F238E27FC236}">
                <a16:creationId xmlns:a16="http://schemas.microsoft.com/office/drawing/2014/main" id="{D4C713B1-F502-3C40-8EA2-07979D611316}"/>
              </a:ext>
            </a:extLst>
          </p:cNvPr>
          <p:cNvSpPr/>
          <p:nvPr userDrawn="1"/>
        </p:nvSpPr>
        <p:spPr>
          <a:xfrm>
            <a:off x="503238" y="2501900"/>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0303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F665E67-5952-D941-BE3A-B9E14CA8E985}"/>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FF37F90-00BC-FE47-9E51-73233CC780C4}"/>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97D3712-CA51-0047-BAEB-D00126AA290C}"/>
              </a:ext>
            </a:extLst>
          </p:cNvPr>
          <p:cNvSpPr/>
          <p:nvPr/>
        </p:nvSpPr>
        <p:spPr>
          <a:xfrm>
            <a:off x="4073525" y="2003425"/>
            <a:ext cx="4314825" cy="3154363"/>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603" name="Title 1">
            <a:extLst>
              <a:ext uri="{FF2B5EF4-FFF2-40B4-BE49-F238E27FC236}">
                <a16:creationId xmlns:a16="http://schemas.microsoft.com/office/drawing/2014/main" id="{B3D26D65-18FB-364A-9EBA-6686F5250F84}"/>
              </a:ext>
            </a:extLst>
          </p:cNvPr>
          <p:cNvSpPr>
            <a:spLocks noGrp="1"/>
          </p:cNvSpPr>
          <p:nvPr>
            <p:ph type="title"/>
          </p:nvPr>
        </p:nvSpPr>
        <p:spPr>
          <a:xfrm>
            <a:off x="457200" y="479425"/>
            <a:ext cx="8220075" cy="993775"/>
          </a:xfrm>
        </p:spPr>
        <p:txBody>
          <a:bodyPr/>
          <a:lstStyle/>
          <a:p>
            <a:pPr eaLnBrk="1" hangingPunct="1"/>
            <a:r>
              <a:rPr lang="en-GB" altLang="en-US"/>
              <a:t>Early Friday Morning</a:t>
            </a:r>
          </a:p>
        </p:txBody>
      </p:sp>
      <p:pic>
        <p:nvPicPr>
          <p:cNvPr id="4" name="Content Placeholder 3">
            <a:extLst>
              <a:ext uri="{FF2B5EF4-FFF2-40B4-BE49-F238E27FC236}">
                <a16:creationId xmlns:a16="http://schemas.microsoft.com/office/drawing/2014/main" id="{98CCF831-2B5F-7C45-8232-60A4DEDDF354}"/>
              </a:ext>
            </a:extLst>
          </p:cNvPr>
          <p:cNvPicPr>
            <a:picLocks noGrp="1" noChangeAspect="1"/>
          </p:cNvPicPr>
          <p:nvPr>
            <p:ph idx="1"/>
          </p:nvPr>
        </p:nvPicPr>
        <p:blipFill>
          <a:blip r:embed="rId2" cstate="print"/>
          <a:stretch>
            <a:fillRect/>
          </a:stretch>
        </p:blipFill>
        <p:spPr>
          <a:xfrm>
            <a:off x="941855" y="1548147"/>
            <a:ext cx="2551359" cy="4064788"/>
          </a:xfrm>
        </p:spPr>
      </p:pic>
      <p:sp>
        <p:nvSpPr>
          <p:cNvPr id="25605" name="Rectangle 4">
            <a:extLst>
              <a:ext uri="{FF2B5EF4-FFF2-40B4-BE49-F238E27FC236}">
                <a16:creationId xmlns:a16="http://schemas.microsoft.com/office/drawing/2014/main" id="{E427A281-5D7A-7D4B-BAB2-A9F83338E703}"/>
              </a:ext>
            </a:extLst>
          </p:cNvPr>
          <p:cNvSpPr>
            <a:spLocks noChangeArrowheads="1"/>
          </p:cNvSpPr>
          <p:nvPr/>
        </p:nvSpPr>
        <p:spPr bwMode="auto">
          <a:xfrm>
            <a:off x="4256088" y="2170113"/>
            <a:ext cx="40322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 crowd of people arrived. Some were soldiers, others were chief priests and teachers of the law.</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Suddenly Judas Isacriot stepped forward.</a:t>
            </a:r>
          </a:p>
          <a:p>
            <a:pPr eaLnBrk="1" hangingPunct="1">
              <a:lnSpc>
                <a:spcPct val="100000"/>
              </a:lnSpc>
              <a:spcBef>
                <a:spcPct val="0"/>
              </a:spcBef>
              <a:buFontTx/>
              <a:buNone/>
            </a:pPr>
            <a:r>
              <a:rPr lang="en-GB" altLang="en-US">
                <a:solidFill>
                  <a:schemeClr val="tx1"/>
                </a:solidFill>
              </a:rPr>
              <a:t>He walked towards Jesus, said “Rabbi!” which means ‘teacher’, and kissed him on the cheek. This was the sign he had agreed with the chief priests, so that they knew exactly who Jesus was.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3FED1498-8616-E84F-9935-DE5C29BDEDD7}"/>
              </a:ext>
            </a:extLst>
          </p:cNvPr>
          <p:cNvSpPr/>
          <p:nvPr/>
        </p:nvSpPr>
        <p:spPr>
          <a:xfrm>
            <a:off x="750888" y="1325563"/>
            <a:ext cx="7632700" cy="1905000"/>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627" name="Title 1">
            <a:extLst>
              <a:ext uri="{FF2B5EF4-FFF2-40B4-BE49-F238E27FC236}">
                <a16:creationId xmlns:a16="http://schemas.microsoft.com/office/drawing/2014/main" id="{C8790335-97E2-9647-867B-5679E85A4E91}"/>
              </a:ext>
            </a:extLst>
          </p:cNvPr>
          <p:cNvSpPr>
            <a:spLocks noGrp="1"/>
          </p:cNvSpPr>
          <p:nvPr>
            <p:ph type="title"/>
          </p:nvPr>
        </p:nvSpPr>
        <p:spPr>
          <a:xfrm>
            <a:off x="457200" y="479425"/>
            <a:ext cx="8220075" cy="993775"/>
          </a:xfrm>
        </p:spPr>
        <p:txBody>
          <a:bodyPr/>
          <a:lstStyle/>
          <a:p>
            <a:pPr eaLnBrk="1" hangingPunct="1"/>
            <a:r>
              <a:rPr lang="en-GB" altLang="en-US"/>
              <a:t>Jesus is Arrested!</a:t>
            </a:r>
          </a:p>
        </p:txBody>
      </p:sp>
      <p:pic>
        <p:nvPicPr>
          <p:cNvPr id="4" name="Content Placeholder 3">
            <a:extLst>
              <a:ext uri="{FF2B5EF4-FFF2-40B4-BE49-F238E27FC236}">
                <a16:creationId xmlns:a16="http://schemas.microsoft.com/office/drawing/2014/main" id="{EEFB04A8-4125-9E41-81B0-E802FF0B6610}"/>
              </a:ext>
            </a:extLst>
          </p:cNvPr>
          <p:cNvPicPr>
            <a:picLocks noGrp="1" noChangeAspect="1"/>
          </p:cNvPicPr>
          <p:nvPr>
            <p:ph idx="1"/>
          </p:nvPr>
        </p:nvPicPr>
        <p:blipFill>
          <a:blip r:embed="rId2" cstate="print"/>
          <a:stretch>
            <a:fillRect/>
          </a:stretch>
        </p:blipFill>
        <p:spPr>
          <a:xfrm>
            <a:off x="2280864" y="3429000"/>
            <a:ext cx="4630729" cy="2967608"/>
          </a:xfrm>
        </p:spPr>
      </p:pic>
      <p:sp>
        <p:nvSpPr>
          <p:cNvPr id="26629" name="Rectangle 4">
            <a:extLst>
              <a:ext uri="{FF2B5EF4-FFF2-40B4-BE49-F238E27FC236}">
                <a16:creationId xmlns:a16="http://schemas.microsoft.com/office/drawing/2014/main" id="{8623B0F7-6369-0949-AD66-0BA8CB7F2143}"/>
              </a:ext>
            </a:extLst>
          </p:cNvPr>
          <p:cNvSpPr>
            <a:spLocks noChangeArrowheads="1"/>
          </p:cNvSpPr>
          <p:nvPr/>
        </p:nvSpPr>
        <p:spPr bwMode="auto">
          <a:xfrm>
            <a:off x="896938" y="1400175"/>
            <a:ext cx="74866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Soldiers stepped forward and grabbed Jesus. One of his friends brandished their sword to protect him, and cut one of the servant’s ears off. Jesus cried, “No more of this!” He healed the man’s ear.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As Jesus was led away, his disciples ran into the darkness. They were afraid they might get arrested too!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F5FD844-2439-DA45-95AF-F94C9FD9A6C5}"/>
              </a:ext>
            </a:extLst>
          </p:cNvPr>
          <p:cNvSpPr>
            <a:spLocks noGrp="1"/>
          </p:cNvSpPr>
          <p:nvPr>
            <p:ph type="title"/>
          </p:nvPr>
        </p:nvSpPr>
        <p:spPr>
          <a:xfrm>
            <a:off x="457200" y="479425"/>
            <a:ext cx="8220075" cy="993775"/>
          </a:xfrm>
        </p:spPr>
        <p:txBody>
          <a:bodyPr/>
          <a:lstStyle/>
          <a:p>
            <a:pPr eaLnBrk="1" hangingPunct="1"/>
            <a:r>
              <a:rPr lang="en-GB" altLang="en-US"/>
              <a:t>Good Friday</a:t>
            </a:r>
          </a:p>
        </p:txBody>
      </p:sp>
      <p:pic>
        <p:nvPicPr>
          <p:cNvPr id="4" name="Content Placeholder 3">
            <a:extLst>
              <a:ext uri="{FF2B5EF4-FFF2-40B4-BE49-F238E27FC236}">
                <a16:creationId xmlns:a16="http://schemas.microsoft.com/office/drawing/2014/main" id="{A87C14D4-1C9D-4245-9203-FA03F4B0279C}"/>
              </a:ext>
            </a:extLst>
          </p:cNvPr>
          <p:cNvPicPr>
            <a:picLocks noGrp="1" noChangeAspect="1"/>
          </p:cNvPicPr>
          <p:nvPr>
            <p:ph idx="1"/>
          </p:nvPr>
        </p:nvPicPr>
        <p:blipFill>
          <a:blip r:embed="rId2" cstate="print"/>
          <a:stretch>
            <a:fillRect/>
          </a:stretch>
        </p:blipFill>
        <p:spPr>
          <a:xfrm>
            <a:off x="2281417" y="3050318"/>
            <a:ext cx="4633644" cy="3268540"/>
          </a:xfrm>
        </p:spPr>
      </p:pic>
      <p:sp>
        <p:nvSpPr>
          <p:cNvPr id="5" name="Rounded Rectangle 4">
            <a:extLst>
              <a:ext uri="{FF2B5EF4-FFF2-40B4-BE49-F238E27FC236}">
                <a16:creationId xmlns:a16="http://schemas.microsoft.com/office/drawing/2014/main" id="{77FD0B40-6F1A-0245-948A-F23FA78964E1}"/>
              </a:ext>
            </a:extLst>
          </p:cNvPr>
          <p:cNvSpPr/>
          <p:nvPr/>
        </p:nvSpPr>
        <p:spPr>
          <a:xfrm>
            <a:off x="750888" y="1387475"/>
            <a:ext cx="7632700" cy="1509713"/>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7653" name="Rectangle 5">
            <a:extLst>
              <a:ext uri="{FF2B5EF4-FFF2-40B4-BE49-F238E27FC236}">
                <a16:creationId xmlns:a16="http://schemas.microsoft.com/office/drawing/2014/main" id="{63261E26-D561-3342-B947-226269ADA16C}"/>
              </a:ext>
            </a:extLst>
          </p:cNvPr>
          <p:cNvSpPr>
            <a:spLocks noChangeArrowheads="1"/>
          </p:cNvSpPr>
          <p:nvPr/>
        </p:nvSpPr>
        <p:spPr bwMode="auto">
          <a:xfrm>
            <a:off x="896938" y="1503363"/>
            <a:ext cx="7486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Jesus was taken to the Roman Governor Pontius Pilate. Pilate wanted nothing to do with this decision as he knew Jesus had not done anything wrong.</a:t>
            </a:r>
          </a:p>
          <a:p>
            <a:pPr eaLnBrk="1" hangingPunct="1">
              <a:lnSpc>
                <a:spcPct val="100000"/>
              </a:lnSpc>
              <a:spcBef>
                <a:spcPct val="0"/>
              </a:spcBef>
              <a:buFontTx/>
              <a:buNone/>
            </a:pPr>
            <a:r>
              <a:rPr lang="en-GB" altLang="en-US">
                <a:solidFill>
                  <a:schemeClr val="tx1"/>
                </a:solidFill>
              </a:rPr>
              <a:t>He got a bowl of water and washed his hands in front of everyone.</a:t>
            </a:r>
          </a:p>
          <a:p>
            <a:pPr eaLnBrk="1" hangingPunct="1">
              <a:lnSpc>
                <a:spcPct val="100000"/>
              </a:lnSpc>
              <a:spcBef>
                <a:spcPct val="0"/>
              </a:spcBef>
              <a:buFontTx/>
              <a:buNone/>
            </a:pPr>
            <a:r>
              <a:rPr lang="en-GB" altLang="en-US">
                <a:solidFill>
                  <a:schemeClr val="tx1"/>
                </a:solidFill>
              </a:rPr>
              <a:t>“This is nothing to do with me. I wash my hands of all responsibility!”</a:t>
            </a:r>
          </a:p>
          <a:p>
            <a:pPr eaLnBrk="1" hangingPunct="1">
              <a:lnSpc>
                <a:spcPct val="100000"/>
              </a:lnSpc>
              <a:spcBef>
                <a:spcPct val="0"/>
              </a:spcBef>
              <a:buFontTx/>
              <a:buNone/>
            </a:pPr>
            <a:endParaRPr lang="en-GB" alt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7DB710D-6B42-D746-AA2B-AA108133C817}"/>
              </a:ext>
            </a:extLst>
          </p:cNvPr>
          <p:cNvSpPr>
            <a:spLocks noGrp="1"/>
          </p:cNvSpPr>
          <p:nvPr>
            <p:ph type="title"/>
          </p:nvPr>
        </p:nvSpPr>
        <p:spPr>
          <a:xfrm>
            <a:off x="457200" y="479425"/>
            <a:ext cx="8220075" cy="993775"/>
          </a:xfrm>
        </p:spPr>
        <p:txBody>
          <a:bodyPr/>
          <a:lstStyle/>
          <a:p>
            <a:pPr eaLnBrk="1" hangingPunct="1"/>
            <a:r>
              <a:rPr lang="en-GB" altLang="en-US"/>
              <a:t>Good Friday</a:t>
            </a:r>
          </a:p>
        </p:txBody>
      </p:sp>
      <p:pic>
        <p:nvPicPr>
          <p:cNvPr id="4" name="Content Placeholder 3">
            <a:extLst>
              <a:ext uri="{FF2B5EF4-FFF2-40B4-BE49-F238E27FC236}">
                <a16:creationId xmlns:a16="http://schemas.microsoft.com/office/drawing/2014/main" id="{E113F4A3-C45F-8F4E-9642-616F013252AD}"/>
              </a:ext>
            </a:extLst>
          </p:cNvPr>
          <p:cNvPicPr>
            <a:picLocks noGrp="1" noChangeAspect="1"/>
          </p:cNvPicPr>
          <p:nvPr>
            <p:ph idx="1"/>
          </p:nvPr>
        </p:nvPicPr>
        <p:blipFill>
          <a:blip r:embed="rId2" cstate="print"/>
          <a:stretch>
            <a:fillRect/>
          </a:stretch>
        </p:blipFill>
        <p:spPr>
          <a:xfrm>
            <a:off x="934838" y="1746607"/>
            <a:ext cx="3201605" cy="3513834"/>
          </a:xfrm>
        </p:spPr>
      </p:pic>
      <p:sp>
        <p:nvSpPr>
          <p:cNvPr id="5" name="Rounded Rectangle 4">
            <a:extLst>
              <a:ext uri="{FF2B5EF4-FFF2-40B4-BE49-F238E27FC236}">
                <a16:creationId xmlns:a16="http://schemas.microsoft.com/office/drawing/2014/main" id="{FFA044D0-4BDA-B345-8858-3FD5B740D93E}"/>
              </a:ext>
            </a:extLst>
          </p:cNvPr>
          <p:cNvSpPr/>
          <p:nvPr/>
        </p:nvSpPr>
        <p:spPr>
          <a:xfrm>
            <a:off x="4668838" y="2044700"/>
            <a:ext cx="3683000" cy="2743200"/>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8677" name="Rectangle 5">
            <a:extLst>
              <a:ext uri="{FF2B5EF4-FFF2-40B4-BE49-F238E27FC236}">
                <a16:creationId xmlns:a16="http://schemas.microsoft.com/office/drawing/2014/main" id="{CCFA16DB-99F2-6042-B0EC-E6C3EB01A38C}"/>
              </a:ext>
            </a:extLst>
          </p:cNvPr>
          <p:cNvSpPr>
            <a:spLocks noChangeArrowheads="1"/>
          </p:cNvSpPr>
          <p:nvPr/>
        </p:nvSpPr>
        <p:spPr bwMode="auto">
          <a:xfrm>
            <a:off x="4819650" y="2271713"/>
            <a:ext cx="3381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Jesus was taken away, where the soldiers laughed at him, beat him, stripped him of his clothes and instead, put a scarlet cloak around him. They put a crown of thorns on his head and laughed saying, “Look at the King of the Jews! Ha! Ha!”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9AF81B7-950A-1940-889D-6F1621AE0FAB}"/>
              </a:ext>
            </a:extLst>
          </p:cNvPr>
          <p:cNvSpPr>
            <a:spLocks noGrp="1"/>
          </p:cNvSpPr>
          <p:nvPr>
            <p:ph type="title"/>
          </p:nvPr>
        </p:nvSpPr>
        <p:spPr>
          <a:xfrm>
            <a:off x="457200" y="479425"/>
            <a:ext cx="8220075" cy="993775"/>
          </a:xfrm>
        </p:spPr>
        <p:txBody>
          <a:bodyPr/>
          <a:lstStyle/>
          <a:p>
            <a:pPr eaLnBrk="1" hangingPunct="1"/>
            <a:r>
              <a:rPr lang="en-GB" altLang="en-US"/>
              <a:t>Good Friday</a:t>
            </a:r>
          </a:p>
        </p:txBody>
      </p:sp>
      <p:pic>
        <p:nvPicPr>
          <p:cNvPr id="4" name="Content Placeholder 3">
            <a:extLst>
              <a:ext uri="{FF2B5EF4-FFF2-40B4-BE49-F238E27FC236}">
                <a16:creationId xmlns:a16="http://schemas.microsoft.com/office/drawing/2014/main" id="{9E80B4D7-A6C6-1343-959F-D84A5ADBF749}"/>
              </a:ext>
            </a:extLst>
          </p:cNvPr>
          <p:cNvPicPr>
            <a:picLocks noGrp="1" noChangeAspect="1"/>
          </p:cNvPicPr>
          <p:nvPr>
            <p:ph idx="1"/>
          </p:nvPr>
        </p:nvPicPr>
        <p:blipFill>
          <a:blip r:embed="rId2" cstate="print"/>
          <a:stretch>
            <a:fillRect/>
          </a:stretch>
        </p:blipFill>
        <p:spPr>
          <a:xfrm>
            <a:off x="1085530" y="1534445"/>
            <a:ext cx="3276222" cy="3948358"/>
          </a:xfrm>
        </p:spPr>
      </p:pic>
      <p:sp>
        <p:nvSpPr>
          <p:cNvPr id="5" name="Rounded Rectangle 4">
            <a:extLst>
              <a:ext uri="{FF2B5EF4-FFF2-40B4-BE49-F238E27FC236}">
                <a16:creationId xmlns:a16="http://schemas.microsoft.com/office/drawing/2014/main" id="{249631D5-F691-5A47-87D9-055B892E9ED2}"/>
              </a:ext>
            </a:extLst>
          </p:cNvPr>
          <p:cNvSpPr/>
          <p:nvPr/>
        </p:nvSpPr>
        <p:spPr>
          <a:xfrm>
            <a:off x="4668838" y="1828800"/>
            <a:ext cx="3683000" cy="3359150"/>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701" name="Rectangle 5">
            <a:extLst>
              <a:ext uri="{FF2B5EF4-FFF2-40B4-BE49-F238E27FC236}">
                <a16:creationId xmlns:a16="http://schemas.microsoft.com/office/drawing/2014/main" id="{FB998F75-F4B2-0940-9E3C-919BE2B0135F}"/>
              </a:ext>
            </a:extLst>
          </p:cNvPr>
          <p:cNvSpPr>
            <a:spLocks noChangeArrowheads="1"/>
          </p:cNvSpPr>
          <p:nvPr/>
        </p:nvSpPr>
        <p:spPr bwMode="auto">
          <a:xfrm>
            <a:off x="4806950" y="2078038"/>
            <a:ext cx="34480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As Jesus was being led away to be crucified, the soldiers saw a man called Simon walking along the path. They made Simon carry the huge wooden cross for Jesus.</a:t>
            </a:r>
          </a:p>
          <a:p>
            <a:pPr eaLnBrk="1" hangingPunct="1">
              <a:lnSpc>
                <a:spcPct val="100000"/>
              </a:lnSpc>
              <a:spcBef>
                <a:spcPct val="0"/>
              </a:spcBef>
              <a:buFontTx/>
              <a:buNone/>
            </a:pPr>
            <a:r>
              <a:rPr lang="en-GB" altLang="en-US">
                <a:solidFill>
                  <a:schemeClr val="tx1"/>
                </a:solidFill>
              </a:rPr>
              <a:t>After a long walk in the hot sun, they reached Golgotha, which is where Jesus was to be crucified.</a:t>
            </a:r>
          </a:p>
          <a:p>
            <a:pPr eaLnBrk="1" hangingPunct="1">
              <a:lnSpc>
                <a:spcPct val="100000"/>
              </a:lnSpc>
              <a:spcBef>
                <a:spcPct val="0"/>
              </a:spcBef>
              <a:buFontTx/>
              <a:buNone/>
            </a:pPr>
            <a:r>
              <a:rPr lang="en-GB" altLang="en-US">
                <a:solidFill>
                  <a:schemeClr val="tx1"/>
                </a:solidFill>
              </a:rPr>
              <a:t>Jesus was crucified on the hill between two other prisoners.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B235AB1-A528-A349-8872-1832804CFA4B}"/>
              </a:ext>
            </a:extLst>
          </p:cNvPr>
          <p:cNvSpPr>
            <a:spLocks noGrp="1"/>
          </p:cNvSpPr>
          <p:nvPr>
            <p:ph type="title"/>
          </p:nvPr>
        </p:nvSpPr>
        <p:spPr>
          <a:xfrm>
            <a:off x="457200" y="479425"/>
            <a:ext cx="8220075" cy="993775"/>
          </a:xfrm>
        </p:spPr>
        <p:txBody>
          <a:bodyPr/>
          <a:lstStyle/>
          <a:p>
            <a:pPr eaLnBrk="1" hangingPunct="1"/>
            <a:r>
              <a:rPr lang="en-GB" altLang="en-US"/>
              <a:t>A Sad Day</a:t>
            </a:r>
          </a:p>
        </p:txBody>
      </p:sp>
      <p:pic>
        <p:nvPicPr>
          <p:cNvPr id="4" name="Content Placeholder 3">
            <a:extLst>
              <a:ext uri="{FF2B5EF4-FFF2-40B4-BE49-F238E27FC236}">
                <a16:creationId xmlns:a16="http://schemas.microsoft.com/office/drawing/2014/main" id="{AA04321D-F6AF-334B-8B59-57ABD13D0AE9}"/>
              </a:ext>
            </a:extLst>
          </p:cNvPr>
          <p:cNvPicPr>
            <a:picLocks noGrp="1" noChangeAspect="1"/>
          </p:cNvPicPr>
          <p:nvPr>
            <p:ph idx="1"/>
          </p:nvPr>
        </p:nvPicPr>
        <p:blipFill rotWithShape="1">
          <a:blip r:embed="rId2" cstate="print"/>
          <a:srcRect b="19978"/>
          <a:stretch/>
        </p:blipFill>
        <p:spPr>
          <a:xfrm>
            <a:off x="1968146" y="1473201"/>
            <a:ext cx="5207707" cy="2912026"/>
          </a:xfrm>
        </p:spPr>
      </p:pic>
      <p:sp>
        <p:nvSpPr>
          <p:cNvPr id="5" name="Rounded Rectangle 4">
            <a:extLst>
              <a:ext uri="{FF2B5EF4-FFF2-40B4-BE49-F238E27FC236}">
                <a16:creationId xmlns:a16="http://schemas.microsoft.com/office/drawing/2014/main" id="{08661B67-3681-984E-A7EC-6288827963AA}"/>
              </a:ext>
            </a:extLst>
          </p:cNvPr>
          <p:cNvSpPr/>
          <p:nvPr/>
        </p:nvSpPr>
        <p:spPr>
          <a:xfrm>
            <a:off x="755650" y="4572000"/>
            <a:ext cx="7632700" cy="1546225"/>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25" name="Rectangle 5">
            <a:extLst>
              <a:ext uri="{FF2B5EF4-FFF2-40B4-BE49-F238E27FC236}">
                <a16:creationId xmlns:a16="http://schemas.microsoft.com/office/drawing/2014/main" id="{C0291A82-0940-3345-895D-C65DBE787256}"/>
              </a:ext>
            </a:extLst>
          </p:cNvPr>
          <p:cNvSpPr>
            <a:spLocks noChangeArrowheads="1"/>
          </p:cNvSpPr>
          <p:nvPr/>
        </p:nvSpPr>
        <p:spPr bwMode="auto">
          <a:xfrm>
            <a:off x="889000" y="4640263"/>
            <a:ext cx="74993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chief priests laughed and jeered at Jesus, saying “Come down from the cross then, if you’re the King of the Jews! Prove to us you can save yourself!”</a:t>
            </a:r>
          </a:p>
          <a:p>
            <a:pPr eaLnBrk="1" hangingPunct="1">
              <a:lnSpc>
                <a:spcPct val="100000"/>
              </a:lnSpc>
              <a:spcBef>
                <a:spcPct val="0"/>
              </a:spcBef>
              <a:buFontTx/>
              <a:buNone/>
            </a:pPr>
            <a:r>
              <a:rPr lang="en-GB" altLang="en-US">
                <a:solidFill>
                  <a:schemeClr val="tx1"/>
                </a:solidFill>
              </a:rPr>
              <a:t>Later that day, the sky turned black and Jesus cried out to God. Someone nearby soaked a sponge in wine, and held it up to Jesus to drink from it. </a:t>
            </a:r>
          </a:p>
          <a:p>
            <a:pPr eaLnBrk="1" hangingPunct="1">
              <a:lnSpc>
                <a:spcPct val="100000"/>
              </a:lnSpc>
              <a:spcBef>
                <a:spcPct val="0"/>
              </a:spcBef>
              <a:buFontTx/>
              <a:buNone/>
            </a:pPr>
            <a:r>
              <a:rPr lang="en-GB" altLang="en-US">
                <a:solidFill>
                  <a:schemeClr val="tx1"/>
                </a:solidFill>
              </a:rPr>
              <a:t>Soon after, Jesus died.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50FF367-E87A-504D-B03F-F09DAE03C7F8}"/>
              </a:ext>
            </a:extLst>
          </p:cNvPr>
          <p:cNvSpPr>
            <a:spLocks noGrp="1"/>
          </p:cNvSpPr>
          <p:nvPr>
            <p:ph type="title"/>
          </p:nvPr>
        </p:nvSpPr>
        <p:spPr>
          <a:xfrm>
            <a:off x="457200" y="479425"/>
            <a:ext cx="8220075" cy="993775"/>
          </a:xfrm>
        </p:spPr>
        <p:txBody>
          <a:bodyPr/>
          <a:lstStyle/>
          <a:p>
            <a:pPr eaLnBrk="1" hangingPunct="1"/>
            <a:r>
              <a:rPr lang="en-GB" altLang="en-US"/>
              <a:t>Jesus’ Tomb</a:t>
            </a:r>
          </a:p>
        </p:txBody>
      </p:sp>
      <p:pic>
        <p:nvPicPr>
          <p:cNvPr id="4" name="Content Placeholder 3">
            <a:extLst>
              <a:ext uri="{FF2B5EF4-FFF2-40B4-BE49-F238E27FC236}">
                <a16:creationId xmlns:a16="http://schemas.microsoft.com/office/drawing/2014/main" id="{1232C325-876D-1E4B-92BC-09C30C410585}"/>
              </a:ext>
            </a:extLst>
          </p:cNvPr>
          <p:cNvPicPr>
            <a:picLocks noGrp="1" noChangeAspect="1"/>
          </p:cNvPicPr>
          <p:nvPr>
            <p:ph idx="1"/>
          </p:nvPr>
        </p:nvPicPr>
        <p:blipFill>
          <a:blip r:embed="rId2" cstate="print"/>
          <a:stretch>
            <a:fillRect/>
          </a:stretch>
        </p:blipFill>
        <p:spPr>
          <a:xfrm>
            <a:off x="1378932" y="1813934"/>
            <a:ext cx="6386136" cy="2802314"/>
          </a:xfrm>
        </p:spPr>
      </p:pic>
      <p:sp>
        <p:nvSpPr>
          <p:cNvPr id="5" name="Rounded Rectangle 4">
            <a:extLst>
              <a:ext uri="{FF2B5EF4-FFF2-40B4-BE49-F238E27FC236}">
                <a16:creationId xmlns:a16="http://schemas.microsoft.com/office/drawing/2014/main" id="{4BC7F854-FF7B-D140-9A66-F5A924FE3323}"/>
              </a:ext>
            </a:extLst>
          </p:cNvPr>
          <p:cNvSpPr/>
          <p:nvPr/>
        </p:nvSpPr>
        <p:spPr>
          <a:xfrm>
            <a:off x="749300" y="4859338"/>
            <a:ext cx="7602538" cy="1198562"/>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1749" name="Rectangle 5">
            <a:extLst>
              <a:ext uri="{FF2B5EF4-FFF2-40B4-BE49-F238E27FC236}">
                <a16:creationId xmlns:a16="http://schemas.microsoft.com/office/drawing/2014/main" id="{0A8F32ED-0F1F-434F-A42D-6B5C6A910931}"/>
              </a:ext>
            </a:extLst>
          </p:cNvPr>
          <p:cNvSpPr>
            <a:spLocks noChangeArrowheads="1"/>
          </p:cNvSpPr>
          <p:nvPr/>
        </p:nvSpPr>
        <p:spPr bwMode="auto">
          <a:xfrm>
            <a:off x="911225" y="4957763"/>
            <a:ext cx="75961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Jesus’ body was placed in a tomb and a large stone was rolled across the entrance.</a:t>
            </a:r>
          </a:p>
          <a:p>
            <a:pPr eaLnBrk="1" hangingPunct="1">
              <a:lnSpc>
                <a:spcPct val="100000"/>
              </a:lnSpc>
              <a:spcBef>
                <a:spcPct val="0"/>
              </a:spcBef>
              <a:buFontTx/>
              <a:buNone/>
            </a:pPr>
            <a:r>
              <a:rPr lang="en-GB" altLang="en-US">
                <a:solidFill>
                  <a:schemeClr val="tx1"/>
                </a:solidFill>
              </a:rPr>
              <a:t>Jesus’ friends and disciples were very sad.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0D83EE4-C474-0A42-9669-D5D7C87DADC2}"/>
              </a:ext>
            </a:extLst>
          </p:cNvPr>
          <p:cNvSpPr>
            <a:spLocks noGrp="1"/>
          </p:cNvSpPr>
          <p:nvPr>
            <p:ph type="title"/>
          </p:nvPr>
        </p:nvSpPr>
        <p:spPr>
          <a:xfrm>
            <a:off x="457200" y="479425"/>
            <a:ext cx="8220075" cy="993775"/>
          </a:xfrm>
        </p:spPr>
        <p:txBody>
          <a:bodyPr/>
          <a:lstStyle/>
          <a:p>
            <a:pPr eaLnBrk="1" hangingPunct="1"/>
            <a:r>
              <a:rPr lang="en-GB" altLang="en-US"/>
              <a:t>Easter Sunday</a:t>
            </a:r>
          </a:p>
        </p:txBody>
      </p:sp>
      <p:pic>
        <p:nvPicPr>
          <p:cNvPr id="4" name="Picture 3">
            <a:extLst>
              <a:ext uri="{FF2B5EF4-FFF2-40B4-BE49-F238E27FC236}">
                <a16:creationId xmlns:a16="http://schemas.microsoft.com/office/drawing/2014/main" id="{B941D9F3-DE96-8B43-A634-81BED8F5792B}"/>
              </a:ext>
            </a:extLst>
          </p:cNvPr>
          <p:cNvPicPr>
            <a:picLocks noChangeAspect="1"/>
          </p:cNvPicPr>
          <p:nvPr/>
        </p:nvPicPr>
        <p:blipFill>
          <a:blip r:embed="rId2" cstate="print"/>
          <a:stretch>
            <a:fillRect/>
          </a:stretch>
        </p:blipFill>
        <p:spPr>
          <a:xfrm>
            <a:off x="2671557" y="1473201"/>
            <a:ext cx="3800885" cy="2731886"/>
          </a:xfrm>
          <a:prstGeom prst="roundRect">
            <a:avLst>
              <a:gd name="adj" fmla="val 2562"/>
            </a:avLst>
          </a:prstGeom>
        </p:spPr>
      </p:pic>
      <p:sp>
        <p:nvSpPr>
          <p:cNvPr id="5" name="Rounded Rectangle 4">
            <a:extLst>
              <a:ext uri="{FF2B5EF4-FFF2-40B4-BE49-F238E27FC236}">
                <a16:creationId xmlns:a16="http://schemas.microsoft.com/office/drawing/2014/main" id="{DD5E924C-1A6D-C74C-B803-635A529D86AD}"/>
              </a:ext>
            </a:extLst>
          </p:cNvPr>
          <p:cNvSpPr/>
          <p:nvPr/>
        </p:nvSpPr>
        <p:spPr>
          <a:xfrm>
            <a:off x="749300" y="4397375"/>
            <a:ext cx="7602538" cy="1701800"/>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773" name="Rectangle 5">
            <a:extLst>
              <a:ext uri="{FF2B5EF4-FFF2-40B4-BE49-F238E27FC236}">
                <a16:creationId xmlns:a16="http://schemas.microsoft.com/office/drawing/2014/main" id="{3C6B474D-3D19-1946-8729-FEA364EC5E31}"/>
              </a:ext>
            </a:extLst>
          </p:cNvPr>
          <p:cNvSpPr>
            <a:spLocks noChangeArrowheads="1"/>
          </p:cNvSpPr>
          <p:nvPr/>
        </p:nvSpPr>
        <p:spPr bwMode="auto">
          <a:xfrm>
            <a:off x="893763" y="4483100"/>
            <a:ext cx="72739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On the Sunday morning, Mary Magdalene and another lady also called Mary went to the tomb. When they arrived, they saw that the stone had been rolled away and an angel was there.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women were overjoyed and ran to tell the disciples what had happened.</a:t>
            </a:r>
          </a:p>
          <a:p>
            <a:pPr eaLnBrk="1" hangingPunct="1">
              <a:lnSpc>
                <a:spcPct val="100000"/>
              </a:lnSpc>
              <a:spcBef>
                <a:spcPct val="0"/>
              </a:spcBef>
              <a:buFontTx/>
              <a:buNone/>
            </a:pPr>
            <a:endParaRPr lang="en-GB" alt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3B94EF72-7B99-F04C-8201-8EAE30B2BC49}"/>
              </a:ext>
            </a:extLst>
          </p:cNvPr>
          <p:cNvSpPr>
            <a:spLocks noGrp="1"/>
          </p:cNvSpPr>
          <p:nvPr>
            <p:ph type="title"/>
          </p:nvPr>
        </p:nvSpPr>
        <p:spPr>
          <a:xfrm>
            <a:off x="457200" y="479425"/>
            <a:ext cx="8220075" cy="993775"/>
          </a:xfrm>
        </p:spPr>
        <p:txBody>
          <a:bodyPr/>
          <a:lstStyle/>
          <a:p>
            <a:pPr eaLnBrk="1" hangingPunct="1"/>
            <a:r>
              <a:rPr lang="en-GB" altLang="en-US"/>
              <a:t>Palm Sunday</a:t>
            </a:r>
          </a:p>
        </p:txBody>
      </p:sp>
      <p:pic>
        <p:nvPicPr>
          <p:cNvPr id="2" name="Content Placeholder 1">
            <a:extLst>
              <a:ext uri="{FF2B5EF4-FFF2-40B4-BE49-F238E27FC236}">
                <a16:creationId xmlns:a16="http://schemas.microsoft.com/office/drawing/2014/main" id="{3C8A9746-376B-3543-94D7-70F6B4C39B48}"/>
              </a:ext>
            </a:extLst>
          </p:cNvPr>
          <p:cNvPicPr>
            <a:picLocks noGrp="1" noChangeAspect="1"/>
          </p:cNvPicPr>
          <p:nvPr>
            <p:ph idx="1"/>
          </p:nvPr>
        </p:nvPicPr>
        <p:blipFill>
          <a:blip r:embed="rId2" cstate="print"/>
          <a:stretch>
            <a:fillRect/>
          </a:stretch>
        </p:blipFill>
        <p:spPr>
          <a:xfrm>
            <a:off x="3334677" y="1339814"/>
            <a:ext cx="3066123" cy="3664419"/>
          </a:xfrm>
        </p:spPr>
      </p:pic>
      <p:sp>
        <p:nvSpPr>
          <p:cNvPr id="5" name="Rounded Rectangle 4">
            <a:extLst>
              <a:ext uri="{FF2B5EF4-FFF2-40B4-BE49-F238E27FC236}">
                <a16:creationId xmlns:a16="http://schemas.microsoft.com/office/drawing/2014/main" id="{22815622-D44B-AD43-8BD7-C2ACE2FC5BE2}"/>
              </a:ext>
            </a:extLst>
          </p:cNvPr>
          <p:cNvSpPr/>
          <p:nvPr/>
        </p:nvSpPr>
        <p:spPr>
          <a:xfrm>
            <a:off x="755650" y="5126038"/>
            <a:ext cx="7632700" cy="966787"/>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3" name="Rectangle 2">
            <a:extLst>
              <a:ext uri="{FF2B5EF4-FFF2-40B4-BE49-F238E27FC236}">
                <a16:creationId xmlns:a16="http://schemas.microsoft.com/office/drawing/2014/main" id="{2217667C-9D35-C542-B225-20D9081DF641}"/>
              </a:ext>
            </a:extLst>
          </p:cNvPr>
          <p:cNvSpPr>
            <a:spLocks noChangeArrowheads="1"/>
          </p:cNvSpPr>
          <p:nvPr/>
        </p:nvSpPr>
        <p:spPr bwMode="auto">
          <a:xfrm>
            <a:off x="823913" y="5180013"/>
            <a:ext cx="74961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rgbClr val="000000"/>
                </a:solidFill>
              </a:rPr>
              <a:t>Holy Week begins on Palm Sunday. On this day, Jesus sent two of his disciples to find a young donkey and bring it to him so that he could ride into Jerusalem.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82C8A82-8AFC-954E-98FB-ED9229E4229D}"/>
              </a:ext>
            </a:extLst>
          </p:cNvPr>
          <p:cNvSpPr>
            <a:spLocks noGrp="1"/>
          </p:cNvSpPr>
          <p:nvPr>
            <p:ph type="title"/>
          </p:nvPr>
        </p:nvSpPr>
        <p:spPr>
          <a:xfrm>
            <a:off x="457200" y="479425"/>
            <a:ext cx="8220075" cy="993775"/>
          </a:xfrm>
        </p:spPr>
        <p:txBody>
          <a:bodyPr/>
          <a:lstStyle/>
          <a:p>
            <a:pPr eaLnBrk="1" hangingPunct="1"/>
            <a:r>
              <a:rPr lang="en-GB" altLang="en-US"/>
              <a:t>Palm Sunday</a:t>
            </a:r>
          </a:p>
        </p:txBody>
      </p:sp>
      <p:pic>
        <p:nvPicPr>
          <p:cNvPr id="18435" name="Picture 4">
            <a:extLst>
              <a:ext uri="{FF2B5EF4-FFF2-40B4-BE49-F238E27FC236}">
                <a16:creationId xmlns:a16="http://schemas.microsoft.com/office/drawing/2014/main" id="{301DC80F-71E8-5544-80BD-3E640EE4EDE3}"/>
              </a:ext>
            </a:extLst>
          </p:cNvPr>
          <p:cNvPicPr>
            <a:picLocks noChangeAspect="1"/>
          </p:cNvPicPr>
          <p:nvPr/>
        </p:nvPicPr>
        <p:blipFill>
          <a:blip r:embed="rId2">
            <a:extLst>
              <a:ext uri="{28A0092B-C50C-407E-A947-70E740481C1C}">
                <a14:useLocalDpi xmlns:a14="http://schemas.microsoft.com/office/drawing/2010/main" val="0"/>
              </a:ext>
            </a:extLst>
          </a:blip>
          <a:srcRect b="5255"/>
          <a:stretch>
            <a:fillRect/>
          </a:stretch>
        </p:blipFill>
        <p:spPr bwMode="auto">
          <a:xfrm>
            <a:off x="2116138" y="3141663"/>
            <a:ext cx="4900612"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5753301D-1898-D44E-BD6D-3EC43DADD9EA}"/>
              </a:ext>
            </a:extLst>
          </p:cNvPr>
          <p:cNvSpPr/>
          <p:nvPr/>
        </p:nvSpPr>
        <p:spPr>
          <a:xfrm>
            <a:off x="750888" y="1376363"/>
            <a:ext cx="7632700" cy="1581150"/>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7" name="Rectangle 6">
            <a:extLst>
              <a:ext uri="{FF2B5EF4-FFF2-40B4-BE49-F238E27FC236}">
                <a16:creationId xmlns:a16="http://schemas.microsoft.com/office/drawing/2014/main" id="{5D3D6E16-E814-8540-BAA9-BC6DC7E6FDC7}"/>
              </a:ext>
            </a:extLst>
          </p:cNvPr>
          <p:cNvSpPr>
            <a:spLocks noChangeArrowheads="1"/>
          </p:cNvSpPr>
          <p:nvPr/>
        </p:nvSpPr>
        <p:spPr bwMode="auto">
          <a:xfrm>
            <a:off x="857250" y="1408113"/>
            <a:ext cx="74025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disciples brought the donkey to Jesus and spread their cloaks over its back for him to sit on. As Jesus approached Jerusalem, crowds gathered, waving palm branches and shouting “Hosanna!”</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000000"/>
                </a:solidFill>
              </a:rPr>
              <a:t>The people were very pleased to see him.</a:t>
            </a:r>
            <a:endParaRPr lang="en-GB" altLang="en-US">
              <a:solidFill>
                <a:srgbClr val="FF0000"/>
              </a:solidFill>
            </a:endParaRPr>
          </a:p>
          <a:p>
            <a:pPr eaLnBrk="1" hangingPunct="1">
              <a:lnSpc>
                <a:spcPct val="100000"/>
              </a:lnSpc>
              <a:spcBef>
                <a:spcPct val="0"/>
              </a:spcBef>
              <a:buFontTx/>
              <a:buNone/>
            </a:pPr>
            <a:endParaRPr lang="en-GB" alt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40E34AD-E1C0-5E43-AA94-F34DE0DFB0B4}"/>
              </a:ext>
            </a:extLst>
          </p:cNvPr>
          <p:cNvSpPr>
            <a:spLocks noGrp="1"/>
          </p:cNvSpPr>
          <p:nvPr>
            <p:ph type="title"/>
          </p:nvPr>
        </p:nvSpPr>
        <p:spPr>
          <a:xfrm>
            <a:off x="457200" y="479425"/>
            <a:ext cx="8220075" cy="993775"/>
          </a:xfrm>
        </p:spPr>
        <p:txBody>
          <a:bodyPr/>
          <a:lstStyle/>
          <a:p>
            <a:pPr eaLnBrk="1" hangingPunct="1"/>
            <a:r>
              <a:rPr lang="en-GB" altLang="en-US"/>
              <a:t>Jesus at the Temple</a:t>
            </a:r>
          </a:p>
        </p:txBody>
      </p:sp>
      <p:pic>
        <p:nvPicPr>
          <p:cNvPr id="4" name="Content Placeholder 3">
            <a:extLst>
              <a:ext uri="{FF2B5EF4-FFF2-40B4-BE49-F238E27FC236}">
                <a16:creationId xmlns:a16="http://schemas.microsoft.com/office/drawing/2014/main" id="{5376A284-C3CB-314E-97F3-196C79CDD1E8}"/>
              </a:ext>
            </a:extLst>
          </p:cNvPr>
          <p:cNvPicPr>
            <a:picLocks noGrp="1" noChangeAspect="1"/>
          </p:cNvPicPr>
          <p:nvPr>
            <p:ph idx="1"/>
          </p:nvPr>
        </p:nvPicPr>
        <p:blipFill>
          <a:blip r:embed="rId2" cstate="print"/>
          <a:stretch>
            <a:fillRect/>
          </a:stretch>
        </p:blipFill>
        <p:spPr>
          <a:xfrm>
            <a:off x="918796" y="2005905"/>
            <a:ext cx="3648439" cy="2846190"/>
          </a:xfrm>
        </p:spPr>
      </p:pic>
      <p:sp>
        <p:nvSpPr>
          <p:cNvPr id="5" name="Rounded Rectangle 4">
            <a:extLst>
              <a:ext uri="{FF2B5EF4-FFF2-40B4-BE49-F238E27FC236}">
                <a16:creationId xmlns:a16="http://schemas.microsoft.com/office/drawing/2014/main" id="{A7F8F008-2D33-0A42-8553-6CE9718B4C3F}"/>
              </a:ext>
            </a:extLst>
          </p:cNvPr>
          <p:cNvSpPr/>
          <p:nvPr/>
        </p:nvSpPr>
        <p:spPr>
          <a:xfrm>
            <a:off x="4932363" y="1468438"/>
            <a:ext cx="3455987" cy="4470400"/>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1" name="Rectangle 5">
            <a:extLst>
              <a:ext uri="{FF2B5EF4-FFF2-40B4-BE49-F238E27FC236}">
                <a16:creationId xmlns:a16="http://schemas.microsoft.com/office/drawing/2014/main" id="{A1D64DD3-577E-7D40-921B-7C20A84457C4}"/>
              </a:ext>
            </a:extLst>
          </p:cNvPr>
          <p:cNvSpPr>
            <a:spLocks noChangeArrowheads="1"/>
          </p:cNvSpPr>
          <p:nvPr/>
        </p:nvSpPr>
        <p:spPr bwMode="auto">
          <a:xfrm>
            <a:off x="5095875" y="1614488"/>
            <a:ext cx="3141663"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Jesus entered the Temple. He was horrified to see that people had set up market stalls and were buying and selling things.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Jesus shouted, “My house shall be a house of prayer, but you have turned it into a den of robbers!”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He was very upset that people were not treating the Temple with the respect that they should. </a:t>
            </a:r>
          </a:p>
          <a:p>
            <a:pPr eaLnBrk="1" hangingPunct="1">
              <a:lnSpc>
                <a:spcPct val="100000"/>
              </a:lnSpc>
              <a:spcBef>
                <a:spcPct val="0"/>
              </a:spcBef>
              <a:buFontTx/>
              <a:buNone/>
            </a:pPr>
            <a:endParaRPr lang="en-GB"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BF195D0-ED26-6444-AF49-2B890A01FAAB}"/>
              </a:ext>
            </a:extLst>
          </p:cNvPr>
          <p:cNvSpPr>
            <a:spLocks noGrp="1"/>
          </p:cNvSpPr>
          <p:nvPr>
            <p:ph type="title"/>
          </p:nvPr>
        </p:nvSpPr>
        <p:spPr>
          <a:xfrm>
            <a:off x="457200" y="479425"/>
            <a:ext cx="8220075" cy="993775"/>
          </a:xfrm>
        </p:spPr>
        <p:txBody>
          <a:bodyPr/>
          <a:lstStyle/>
          <a:p>
            <a:pPr eaLnBrk="1" hangingPunct="1"/>
            <a:r>
              <a:rPr lang="en-GB" altLang="en-US"/>
              <a:t>A Woman Washes Jesus’ Feet</a:t>
            </a:r>
          </a:p>
        </p:txBody>
      </p:sp>
      <p:pic>
        <p:nvPicPr>
          <p:cNvPr id="20483" name="Picture 3">
            <a:extLst>
              <a:ext uri="{FF2B5EF4-FFF2-40B4-BE49-F238E27FC236}">
                <a16:creationId xmlns:a16="http://schemas.microsoft.com/office/drawing/2014/main" id="{321E035A-6AD7-A546-9443-2C57BCAE0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343025"/>
            <a:ext cx="1744663"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711F1B11-6B47-5E45-9A77-D1FB86644280}"/>
              </a:ext>
            </a:extLst>
          </p:cNvPr>
          <p:cNvSpPr/>
          <p:nvPr/>
        </p:nvSpPr>
        <p:spPr>
          <a:xfrm>
            <a:off x="3586163" y="1479550"/>
            <a:ext cx="4802187" cy="4310063"/>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5" name="Rectangle 5">
            <a:extLst>
              <a:ext uri="{FF2B5EF4-FFF2-40B4-BE49-F238E27FC236}">
                <a16:creationId xmlns:a16="http://schemas.microsoft.com/office/drawing/2014/main" id="{F3A5D48E-4D81-6846-A31D-E51343F957BC}"/>
              </a:ext>
            </a:extLst>
          </p:cNvPr>
          <p:cNvSpPr>
            <a:spLocks noChangeArrowheads="1"/>
          </p:cNvSpPr>
          <p:nvPr/>
        </p:nvSpPr>
        <p:spPr bwMode="auto">
          <a:xfrm>
            <a:off x="3744913" y="1774825"/>
            <a:ext cx="44846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While Jesus was at Bethany, a woman arrived carrying an alabaster jar full of expensive perfume.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woman poured the perfume on Jesus’ head. The disciples were cross, saying that the perfume was expensive and it was now wasted when it could have been sold and the money given to the poor.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Jesus explained that the woman had done what she had to show kindness and respect towards him.</a:t>
            </a:r>
          </a:p>
          <a:p>
            <a:pPr eaLnBrk="1" hangingPunct="1">
              <a:lnSpc>
                <a:spcPct val="100000"/>
              </a:lnSpc>
              <a:spcBef>
                <a:spcPct val="0"/>
              </a:spcBef>
              <a:buFontTx/>
              <a:buNone/>
            </a:pPr>
            <a:endParaRPr lang="en-GB"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F31A3A9-15D7-0C44-A8BE-4FDFE6E1EDFE}"/>
              </a:ext>
            </a:extLst>
          </p:cNvPr>
          <p:cNvSpPr>
            <a:spLocks noGrp="1"/>
          </p:cNvSpPr>
          <p:nvPr>
            <p:ph type="title"/>
          </p:nvPr>
        </p:nvSpPr>
        <p:spPr>
          <a:xfrm>
            <a:off x="457200" y="479425"/>
            <a:ext cx="8220075" cy="993775"/>
          </a:xfrm>
        </p:spPr>
        <p:txBody>
          <a:bodyPr/>
          <a:lstStyle/>
          <a:p>
            <a:pPr eaLnBrk="1" hangingPunct="1"/>
            <a:r>
              <a:rPr lang="en-GB" altLang="en-US"/>
              <a:t>Wednesday</a:t>
            </a:r>
          </a:p>
        </p:txBody>
      </p:sp>
      <p:pic>
        <p:nvPicPr>
          <p:cNvPr id="21507" name="Picture 3">
            <a:extLst>
              <a:ext uri="{FF2B5EF4-FFF2-40B4-BE49-F238E27FC236}">
                <a16:creationId xmlns:a16="http://schemas.microsoft.com/office/drawing/2014/main" id="{0C1663F0-58ED-9041-B9FF-F4528BCFF9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3378200"/>
            <a:ext cx="476091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2A982464-AB5B-604F-8B9E-0D710F90F8A0}"/>
              </a:ext>
            </a:extLst>
          </p:cNvPr>
          <p:cNvSpPr/>
          <p:nvPr/>
        </p:nvSpPr>
        <p:spPr>
          <a:xfrm>
            <a:off x="750888" y="1366838"/>
            <a:ext cx="7632700" cy="1716087"/>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9" name="Rectangle 4">
            <a:extLst>
              <a:ext uri="{FF2B5EF4-FFF2-40B4-BE49-F238E27FC236}">
                <a16:creationId xmlns:a16="http://schemas.microsoft.com/office/drawing/2014/main" id="{0C8D71BB-3690-FD44-9E74-62D1CAAEA169}"/>
              </a:ext>
            </a:extLst>
          </p:cNvPr>
          <p:cNvSpPr>
            <a:spLocks noChangeArrowheads="1"/>
          </p:cNvSpPr>
          <p:nvPr/>
        </p:nvSpPr>
        <p:spPr bwMode="auto">
          <a:xfrm>
            <a:off x="939800" y="1479550"/>
            <a:ext cx="72548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Later that day, Judas Isacariot, one of Jesus’ disciples, planned to betray Jesus to the chief priests and teachers of the law.</a:t>
            </a:r>
          </a:p>
          <a:p>
            <a:pPr eaLnBrk="1" hangingPunct="1">
              <a:lnSpc>
                <a:spcPct val="100000"/>
              </a:lnSpc>
              <a:spcBef>
                <a:spcPct val="0"/>
              </a:spcBef>
              <a:buFontTx/>
              <a:buNone/>
            </a:pPr>
            <a:r>
              <a:rPr lang="en-GB" altLang="en-US">
                <a:solidFill>
                  <a:schemeClr val="tx1"/>
                </a:solidFill>
              </a:rPr>
              <a:t>He went to them and said “What are you willing to give me if I take you to Jesus?”</a:t>
            </a:r>
          </a:p>
          <a:p>
            <a:pPr eaLnBrk="1" hangingPunct="1">
              <a:lnSpc>
                <a:spcPct val="100000"/>
              </a:lnSpc>
              <a:spcBef>
                <a:spcPct val="0"/>
              </a:spcBef>
              <a:buFontTx/>
              <a:buNone/>
            </a:pPr>
            <a:r>
              <a:rPr lang="en-GB" altLang="en-US">
                <a:solidFill>
                  <a:schemeClr val="tx1"/>
                </a:solidFill>
              </a:rPr>
              <a:t>They were delighted, and agreed to give him 30 silver coins.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2BBBED6-4903-D14B-BC5D-F5ABDD12D5F6}"/>
              </a:ext>
            </a:extLst>
          </p:cNvPr>
          <p:cNvSpPr>
            <a:spLocks noGrp="1"/>
          </p:cNvSpPr>
          <p:nvPr>
            <p:ph type="title"/>
          </p:nvPr>
        </p:nvSpPr>
        <p:spPr>
          <a:xfrm>
            <a:off x="457200" y="479425"/>
            <a:ext cx="8220075" cy="993775"/>
          </a:xfrm>
        </p:spPr>
        <p:txBody>
          <a:bodyPr/>
          <a:lstStyle/>
          <a:p>
            <a:pPr eaLnBrk="1" hangingPunct="1"/>
            <a:r>
              <a:rPr lang="en-GB" altLang="en-US"/>
              <a:t>Thursday</a:t>
            </a:r>
          </a:p>
        </p:txBody>
      </p:sp>
      <p:pic>
        <p:nvPicPr>
          <p:cNvPr id="4" name="Content Placeholder 3">
            <a:extLst>
              <a:ext uri="{FF2B5EF4-FFF2-40B4-BE49-F238E27FC236}">
                <a16:creationId xmlns:a16="http://schemas.microsoft.com/office/drawing/2014/main" id="{5033B88D-000E-134D-8884-6D3AA2B530CD}"/>
              </a:ext>
            </a:extLst>
          </p:cNvPr>
          <p:cNvPicPr>
            <a:picLocks noGrp="1" noChangeAspect="1"/>
          </p:cNvPicPr>
          <p:nvPr>
            <p:ph idx="1"/>
          </p:nvPr>
        </p:nvPicPr>
        <p:blipFill>
          <a:blip r:embed="rId2" cstate="print"/>
          <a:stretch>
            <a:fillRect/>
          </a:stretch>
        </p:blipFill>
        <p:spPr>
          <a:xfrm>
            <a:off x="1695454" y="1366945"/>
            <a:ext cx="5753092" cy="3332560"/>
          </a:xfrm>
        </p:spPr>
      </p:pic>
      <p:sp>
        <p:nvSpPr>
          <p:cNvPr id="5" name="Rounded Rectangle 4">
            <a:extLst>
              <a:ext uri="{FF2B5EF4-FFF2-40B4-BE49-F238E27FC236}">
                <a16:creationId xmlns:a16="http://schemas.microsoft.com/office/drawing/2014/main" id="{BBAA93AF-E366-C249-8E79-583521A779C6}"/>
              </a:ext>
            </a:extLst>
          </p:cNvPr>
          <p:cNvSpPr/>
          <p:nvPr/>
        </p:nvSpPr>
        <p:spPr>
          <a:xfrm>
            <a:off x="750888" y="4814888"/>
            <a:ext cx="7632700" cy="1231900"/>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3" name="Rectangle 5">
            <a:extLst>
              <a:ext uri="{FF2B5EF4-FFF2-40B4-BE49-F238E27FC236}">
                <a16:creationId xmlns:a16="http://schemas.microsoft.com/office/drawing/2014/main" id="{E1322528-0A03-894C-82BE-EA763D0F1274}"/>
              </a:ext>
            </a:extLst>
          </p:cNvPr>
          <p:cNvSpPr>
            <a:spLocks noChangeArrowheads="1"/>
          </p:cNvSpPr>
          <p:nvPr/>
        </p:nvSpPr>
        <p:spPr bwMode="auto">
          <a:xfrm>
            <a:off x="827088" y="4968875"/>
            <a:ext cx="7556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Jewish people were soon to be celebrating Passover. Jesus was going to celebrate it with his twelve disciples. He asked them to take him to an upstairs room and there prepare the meal. </a:t>
            </a:r>
            <a:r>
              <a:rPr lang="en-GB" altLang="en-US">
                <a:solidFill>
                  <a:srgbClr val="000000"/>
                </a:solidFill>
              </a:rPr>
              <a:t>This was to be The Last Supper.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F3C0857-C02A-EA4E-820D-E9A1055AB00C}"/>
              </a:ext>
            </a:extLst>
          </p:cNvPr>
          <p:cNvSpPr>
            <a:spLocks noGrp="1"/>
          </p:cNvSpPr>
          <p:nvPr>
            <p:ph type="title"/>
          </p:nvPr>
        </p:nvSpPr>
        <p:spPr>
          <a:xfrm>
            <a:off x="457200" y="479425"/>
            <a:ext cx="8220075" cy="993775"/>
          </a:xfrm>
        </p:spPr>
        <p:txBody>
          <a:bodyPr/>
          <a:lstStyle/>
          <a:p>
            <a:pPr eaLnBrk="1" hangingPunct="1"/>
            <a:r>
              <a:rPr lang="en-GB" altLang="en-US"/>
              <a:t>Thursday</a:t>
            </a:r>
          </a:p>
        </p:txBody>
      </p:sp>
      <p:pic>
        <p:nvPicPr>
          <p:cNvPr id="4" name="Content Placeholder 3">
            <a:extLst>
              <a:ext uri="{FF2B5EF4-FFF2-40B4-BE49-F238E27FC236}">
                <a16:creationId xmlns:a16="http://schemas.microsoft.com/office/drawing/2014/main" id="{09A3FD7C-5C93-5A4E-B61A-32C8C706A6E3}"/>
              </a:ext>
            </a:extLst>
          </p:cNvPr>
          <p:cNvPicPr>
            <a:picLocks noGrp="1" noChangeAspect="1"/>
          </p:cNvPicPr>
          <p:nvPr>
            <p:ph idx="1"/>
          </p:nvPr>
        </p:nvPicPr>
        <p:blipFill>
          <a:blip r:embed="rId2" cstate="print"/>
          <a:stretch>
            <a:fillRect/>
          </a:stretch>
        </p:blipFill>
        <p:spPr>
          <a:xfrm>
            <a:off x="2917860" y="3464065"/>
            <a:ext cx="3293772" cy="2957234"/>
          </a:xfrm>
        </p:spPr>
      </p:pic>
      <p:sp>
        <p:nvSpPr>
          <p:cNvPr id="5" name="Rounded Rectangle 4">
            <a:extLst>
              <a:ext uri="{FF2B5EF4-FFF2-40B4-BE49-F238E27FC236}">
                <a16:creationId xmlns:a16="http://schemas.microsoft.com/office/drawing/2014/main" id="{E8A2BDB6-5E21-EB43-B2E4-4573DF7A48EC}"/>
              </a:ext>
            </a:extLst>
          </p:cNvPr>
          <p:cNvSpPr/>
          <p:nvPr/>
        </p:nvSpPr>
        <p:spPr>
          <a:xfrm>
            <a:off x="750888" y="1444625"/>
            <a:ext cx="7632700" cy="1751013"/>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57" name="Rectangle 5">
            <a:extLst>
              <a:ext uri="{FF2B5EF4-FFF2-40B4-BE49-F238E27FC236}">
                <a16:creationId xmlns:a16="http://schemas.microsoft.com/office/drawing/2014/main" id="{C297D76C-8A7E-5244-A47A-845720511B07}"/>
              </a:ext>
            </a:extLst>
          </p:cNvPr>
          <p:cNvSpPr>
            <a:spLocks noChangeArrowheads="1"/>
          </p:cNvSpPr>
          <p:nvPr/>
        </p:nvSpPr>
        <p:spPr bwMode="auto">
          <a:xfrm>
            <a:off x="925513" y="1544638"/>
            <a:ext cx="7366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Then Jesus and the twelve disciples went to the Mount of Olives.</a:t>
            </a:r>
          </a:p>
          <a:p>
            <a:pPr eaLnBrk="1" hangingPunct="1">
              <a:lnSpc>
                <a:spcPct val="100000"/>
              </a:lnSpc>
              <a:spcBef>
                <a:spcPct val="0"/>
              </a:spcBef>
              <a:buFontTx/>
              <a:buNone/>
            </a:pPr>
            <a:r>
              <a:rPr lang="en-GB" altLang="en-US">
                <a:solidFill>
                  <a:schemeClr val="tx1"/>
                </a:solidFill>
              </a:rPr>
              <a:t>It was here that Jesus spoke to Peter. He said, “Before the cock crows three times today, you will say that you don’t know me, three times.”</a:t>
            </a:r>
          </a:p>
          <a:p>
            <a:pPr eaLnBrk="1" hangingPunct="1">
              <a:lnSpc>
                <a:spcPct val="100000"/>
              </a:lnSpc>
              <a:spcBef>
                <a:spcPct val="0"/>
              </a:spcBef>
              <a:buFontTx/>
              <a:buNone/>
            </a:pPr>
            <a:r>
              <a:rPr lang="en-GB" altLang="en-US">
                <a:solidFill>
                  <a:schemeClr val="tx1"/>
                </a:solidFill>
              </a:rPr>
              <a:t>Peter was very upset, and said, “I would never do that Lord. Even if all the others fall away from you, I never will.”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471F079-8C7F-0646-87BA-D60F4377B68D}"/>
              </a:ext>
            </a:extLst>
          </p:cNvPr>
          <p:cNvSpPr>
            <a:spLocks noGrp="1"/>
          </p:cNvSpPr>
          <p:nvPr>
            <p:ph type="title"/>
          </p:nvPr>
        </p:nvSpPr>
        <p:spPr>
          <a:xfrm>
            <a:off x="457200" y="479425"/>
            <a:ext cx="8220075" cy="993775"/>
          </a:xfrm>
        </p:spPr>
        <p:txBody>
          <a:bodyPr/>
          <a:lstStyle/>
          <a:p>
            <a:pPr eaLnBrk="1" hangingPunct="1"/>
            <a:r>
              <a:rPr lang="en-GB" altLang="en-US"/>
              <a:t>The Garden of Gethsemane</a:t>
            </a:r>
          </a:p>
        </p:txBody>
      </p:sp>
      <p:pic>
        <p:nvPicPr>
          <p:cNvPr id="4" name="Content Placeholder 3">
            <a:extLst>
              <a:ext uri="{FF2B5EF4-FFF2-40B4-BE49-F238E27FC236}">
                <a16:creationId xmlns:a16="http://schemas.microsoft.com/office/drawing/2014/main" id="{AB138302-DCAB-B145-879E-209DF2CA42F1}"/>
              </a:ext>
            </a:extLst>
          </p:cNvPr>
          <p:cNvPicPr>
            <a:picLocks noGrp="1" noChangeAspect="1"/>
          </p:cNvPicPr>
          <p:nvPr>
            <p:ph idx="1"/>
          </p:nvPr>
        </p:nvPicPr>
        <p:blipFill rotWithShape="1">
          <a:blip r:embed="rId2" cstate="print"/>
          <a:srcRect t="6828"/>
          <a:stretch/>
        </p:blipFill>
        <p:spPr>
          <a:xfrm>
            <a:off x="1922166" y="1428111"/>
            <a:ext cx="5299668" cy="3450785"/>
          </a:xfrm>
        </p:spPr>
      </p:pic>
      <p:sp>
        <p:nvSpPr>
          <p:cNvPr id="5" name="Rounded Rectangle 4">
            <a:extLst>
              <a:ext uri="{FF2B5EF4-FFF2-40B4-BE49-F238E27FC236}">
                <a16:creationId xmlns:a16="http://schemas.microsoft.com/office/drawing/2014/main" id="{998CDEF4-BE41-BD4B-A15D-C734E645FF0B}"/>
              </a:ext>
            </a:extLst>
          </p:cNvPr>
          <p:cNvSpPr/>
          <p:nvPr/>
        </p:nvSpPr>
        <p:spPr>
          <a:xfrm>
            <a:off x="750888" y="5059363"/>
            <a:ext cx="7632700" cy="998537"/>
          </a:xfrm>
          <a:prstGeom prst="roundRect">
            <a:avLst>
              <a:gd name="adj" fmla="val 12298"/>
            </a:avLst>
          </a:prstGeom>
          <a:solidFill>
            <a:srgbClr val="F5E4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1" name="Rectangle 5">
            <a:extLst>
              <a:ext uri="{FF2B5EF4-FFF2-40B4-BE49-F238E27FC236}">
                <a16:creationId xmlns:a16="http://schemas.microsoft.com/office/drawing/2014/main" id="{D5DDE399-85A6-DC40-B4D2-E1C32D2B7DD7}"/>
              </a:ext>
            </a:extLst>
          </p:cNvPr>
          <p:cNvSpPr>
            <a:spLocks noChangeArrowheads="1"/>
          </p:cNvSpPr>
          <p:nvPr/>
        </p:nvSpPr>
        <p:spPr bwMode="auto">
          <a:xfrm>
            <a:off x="881063" y="5181600"/>
            <a:ext cx="737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Jesus went to pray on the Mount of Olives. He asked the disciples to keep watch for him, but they fell asleep.</a:t>
            </a: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1346</TotalTime>
  <Words>937</Words>
  <Application>Microsoft Macintosh PowerPoint</Application>
  <PresentationFormat>On-screen Show (4:3)</PresentationFormat>
  <Paragraphs>60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Sassoon Infant Rg</vt:lpstr>
      <vt:lpstr>Sassoon Infant Md</vt:lpstr>
      <vt:lpstr>Calibri</vt:lpstr>
      <vt:lpstr>Office Theme</vt:lpstr>
      <vt:lpstr>PowerPoint Presentation</vt:lpstr>
      <vt:lpstr>Palm Sunday</vt:lpstr>
      <vt:lpstr>Palm Sunday</vt:lpstr>
      <vt:lpstr>Jesus at the Temple</vt:lpstr>
      <vt:lpstr>A Woman Washes Jesus’ Feet</vt:lpstr>
      <vt:lpstr>Wednesday</vt:lpstr>
      <vt:lpstr>Thursday</vt:lpstr>
      <vt:lpstr>Thursday</vt:lpstr>
      <vt:lpstr>The Garden of Gethsemane</vt:lpstr>
      <vt:lpstr>Early Friday Morning</vt:lpstr>
      <vt:lpstr>Jesus is Arrested!</vt:lpstr>
      <vt:lpstr>Good Friday</vt:lpstr>
      <vt:lpstr>Good Friday</vt:lpstr>
      <vt:lpstr>Good Friday</vt:lpstr>
      <vt:lpstr>A Sad Day</vt:lpstr>
      <vt:lpstr>Jesus’ Tomb</vt:lpstr>
      <vt:lpstr>Easter Sunday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Claire Pitts</cp:lastModifiedBy>
  <cp:revision>111</cp:revision>
  <dcterms:created xsi:type="dcterms:W3CDTF">2014-10-01T16:09:27Z</dcterms:created>
  <dcterms:modified xsi:type="dcterms:W3CDTF">2021-02-25T08:07:04Z</dcterms:modified>
</cp:coreProperties>
</file>