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23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CB1F-E58A-D84B-8441-7BB8AAC23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9F4B4-8398-BE44-8A82-5CCAA6144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5E0E-59DE-B948-B487-D6DDB4C9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F40A1-F1C5-FA45-B47F-613BA8B8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C987D-5192-5C4C-8D02-BAC05BBC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922F-3695-5E4E-91AB-A6E51006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D865-62FE-EB44-AFDC-B7027D0FA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3B7F7-2E81-C24D-BDFB-72F13820F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41093-AE80-0243-93C3-6EBB409B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0A2E6-47FD-0D4F-AB0D-4F7457E2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7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0DC52-0BCD-3542-B528-86E9B1ACD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C0D6C-24F3-E249-B18C-36AB93B41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8C9CE-011A-BA41-920E-C21F3A43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218A6-705D-AC4E-9346-087BCBC3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FF818-96C0-AC4E-9309-37EA569E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BDDD1-0B0A-9A4E-8DF6-D538AF51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BDE7-BB68-D545-9788-7A22D1FB4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D8AC6-B1B4-2945-B69F-319D02E0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AB40A-6B6F-364F-A8DE-7C73DCA3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56ACD-0006-6340-AB41-B63B5BBF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33778-BA0E-4440-ACEA-3472A290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32AA4-9618-7F49-AA6C-18C2B0D44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369E-C8E3-0A4C-A68E-F4595E8C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7F17-73B9-B240-A315-FF2A01C5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00A15-7946-F64A-B7E4-F7D6A0C3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B8DA-660A-384F-A4A9-207FEBF0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E64C0-B750-554E-92AA-56A9D51F1B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91FF4-9635-6245-8A44-8970DE402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2E355-2E85-6D4E-B91D-901ECF40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29E63-B75A-7F4F-8CF5-4057817DE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8E281-4B1A-3E4A-8FB8-005269F4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72B0-5AD4-A14A-B6CF-BF5E346C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A73CE-A678-7C46-B956-CB31697CD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3E3FE-77E3-2D4B-BE77-5CF7D5A9A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4C0719-2A95-624F-ABB1-D2C5C89F6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45612-5A3E-4F4C-B257-1BB58988F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DB0D90-9022-754C-97DD-7BA8E9C7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79108-580B-6F4C-87BB-188646BC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9F0BD-4EE9-5B4B-AD6B-84C7197A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9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ED0E7-B776-5C49-9F09-20B0BBFD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262436-D9A7-8B48-BA73-35B99A6D8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A6BF1-3957-3540-BD3F-DF7E33B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27A12-6E95-6244-B3EC-8949C678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6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F84775-D1C2-8245-88DA-1C3ABFC9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949E3-8C16-8845-A87D-E11D9BA3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285FB-9C71-D746-AA62-748C0E4E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8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C600-EFB9-8341-92FF-5BD6A45EC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0A3A-B48B-574B-A8F8-782E0C759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E266A-3BFD-0C41-9340-EA6FB33D7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D9303-E5E7-9340-92E0-6E66BF64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40BC8-28EF-8A4E-A343-61DC1959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A748A-EFC1-AE42-8830-1606489B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4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A277-2FB8-234F-8A24-59BD5A9AB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EB8385-0110-9043-9C28-18C9AD9CA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DACA3-0CCC-214A-BAC1-991C9A166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D868A9-6DE1-E849-9C7B-102F736EB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97758-46DC-9743-AB55-639D7BDF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F75B2-523A-0E4A-9203-831B8B0F3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7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F4E1E-A696-A24B-A207-E46A807E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55C7B-27CA-DF48-800C-5A9E530DF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5C434-92EF-0C4C-8267-0823A65F3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9B762-D534-3A42-84B3-E816FE10B690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311C9-4A34-F94F-941C-1C05F070C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5F1-84D9-2D4A-AC66-D73E2C65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F4C9-99EA-CB4C-B6BF-67400FB01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2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8208BA-C9EE-254B-B5B3-6A75367B5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178" y="2197099"/>
            <a:ext cx="5625192" cy="20646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502B19-2DBA-B743-94A7-EE5D0D29C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178" y="297543"/>
            <a:ext cx="5222875" cy="88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BF2D06-815D-2843-A921-AF671B3E2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7007" y="1059543"/>
            <a:ext cx="5143046" cy="8916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E782AC-D015-1048-AA7E-59D737C54B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7007" y="3929285"/>
            <a:ext cx="2962193" cy="6649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1C7280-0F66-554B-A406-BEA8762E6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1230" y="3748934"/>
            <a:ext cx="627970" cy="1025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39FA66-5FDF-EB4C-85A9-D7516488CC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5194" y="3988993"/>
            <a:ext cx="1187574" cy="7856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DF1570-9B3C-3242-B5C6-9F3A439A78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74671" y="4691743"/>
            <a:ext cx="1057216" cy="26430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F91C72-60D3-924A-A50A-4C5C3173A7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74671" y="3737997"/>
            <a:ext cx="981388" cy="3825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B915D0-A322-E142-A55B-8B674FBBA7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92988" y="4083976"/>
            <a:ext cx="358698" cy="2643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E9BBAF-9534-C64E-BCCB-306B33EEEE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35990" y="5244219"/>
            <a:ext cx="2320020" cy="11126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A34CC4-FD8D-A149-A959-77AE94F377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01330" y="3098982"/>
            <a:ext cx="704534" cy="7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19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84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3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52948B-BAC5-034C-A2F6-E275F57C5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013" y="1134319"/>
            <a:ext cx="5493551" cy="4233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989FA2-B50D-0D43-8D35-4EF5CF59A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310" y="2999017"/>
            <a:ext cx="5149379" cy="223273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CCC081-F8A6-E94F-8477-1B1873C9F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3402" y="1490637"/>
            <a:ext cx="1369672" cy="1826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2D3D22-945D-C645-9941-79825CFDBF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8013" y="3316866"/>
            <a:ext cx="5805123" cy="22327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02B106-DA8D-2348-A896-B206DF3161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8608" y="4784279"/>
            <a:ext cx="2435614" cy="147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6C052D-316C-BA41-AAF1-1C6B0ECC2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706" y="662599"/>
            <a:ext cx="5856790" cy="45203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0CF342-5471-0B47-ADEB-2FA6179A7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706" y="4281667"/>
            <a:ext cx="5405378" cy="80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8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5BB976-B2F2-A44D-9F25-8AE417FF2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005" y="405115"/>
            <a:ext cx="5736498" cy="43891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332872-29CC-4B4C-A445-62906CC1F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3733" y="4693855"/>
            <a:ext cx="1744401" cy="11629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62C444-F85B-FA46-AE01-AD30CBC02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522" y="4785450"/>
            <a:ext cx="1391235" cy="9797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E8ADEF-76A1-AE44-8240-0DBEA313F2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986" y="4693854"/>
            <a:ext cx="926213" cy="926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5CBE5E-EB01-2443-A79F-5C21F1BF65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1411" y="1612084"/>
            <a:ext cx="4659374" cy="191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7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8F48AF-3C50-C34E-94FA-BBD3D0954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592" y="214347"/>
            <a:ext cx="6840638" cy="55121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76C4D8-F6AF-A14E-BE7D-475AF3ACD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572" y="757177"/>
            <a:ext cx="3463910" cy="24027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D6A72C-FCED-464B-BC16-38ACCBA99E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383" y="757177"/>
            <a:ext cx="3074526" cy="23981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E61EAA-6D75-4443-9C50-5739FF44FF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9805" y="2970430"/>
            <a:ext cx="3535578" cy="2608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859DD1-ABA4-BC49-8ACB-5DBDBC1DF7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5481" y="3100326"/>
            <a:ext cx="3074525" cy="248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CD21FA-2285-1247-AD45-D89CF0A62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554" y="667978"/>
            <a:ext cx="6837766" cy="5522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7B05E2-955A-8749-AD92-31D8E21B0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560" y="667978"/>
            <a:ext cx="3496310" cy="23175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40D27F-FADB-E048-A748-64787A4EA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1562" y="2985532"/>
            <a:ext cx="3032126" cy="29698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066DB1-913D-8548-9BD9-2A95776B99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0578" y="2985531"/>
            <a:ext cx="3335880" cy="33581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53C793-6091-184A-A2DF-688E0BF0ED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871" y="2985530"/>
            <a:ext cx="2136141" cy="126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701DB0-66D2-6646-8723-A779A704C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852" y="1728788"/>
            <a:ext cx="5083486" cy="31268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30AAB6E-F390-C44D-B1D5-6A88503B0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562" y="2967037"/>
            <a:ext cx="517525" cy="7762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8B7E2B-BA51-AC46-B37F-9D3A6BCCF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212" y="3702567"/>
            <a:ext cx="4524376" cy="8823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E09F2-5A3C-BC45-BAE1-4C3D686CDF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3323" y="3702566"/>
            <a:ext cx="5189709" cy="9980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55E474-BFD2-F340-A48B-5507DD984D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3174" y="4641710"/>
            <a:ext cx="4316414" cy="953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D671A4-B800-7640-A8EB-D880FC8B53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6949" y="1935162"/>
            <a:ext cx="695325" cy="13648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C155E-88C0-1644-8EA8-35244E19E3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2274" y="2031023"/>
            <a:ext cx="1657350" cy="13210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1B5816-0904-894D-AC61-2DC53F84CF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97237" y="1936522"/>
            <a:ext cx="1594645" cy="136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DCEB454-E92F-3F49-A3FF-43B2DF9A9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074" y="815976"/>
            <a:ext cx="3863975" cy="17870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B6CF35-B95C-C749-B84D-C5ABD4FBD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588" y="2193082"/>
            <a:ext cx="1619843" cy="10644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4BE343-53D3-0346-9468-636611F5E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4074" y="3429000"/>
            <a:ext cx="4764088" cy="27441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94CF79-A52E-E44A-848F-8A400E6174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049" y="974506"/>
            <a:ext cx="878693" cy="1440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44B611-99E5-CE44-9CC4-AC1E2BAEA5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1563" y="1032517"/>
            <a:ext cx="1477963" cy="130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8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60624E-DC78-544C-AC6B-21F7992A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029" y="485775"/>
            <a:ext cx="7128421" cy="53672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6F1C23-A676-CF4C-8A87-8062F6CD6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138" y="1499756"/>
            <a:ext cx="728661" cy="92738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851542-E18A-0A47-A0BA-FEA78CE19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0638" y="2336579"/>
            <a:ext cx="6569075" cy="18501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CA8171-22D0-234B-944A-A007DC661B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6339" y="668394"/>
            <a:ext cx="1968774" cy="11993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BF3612-9CC7-AA41-8F2D-C8D831ABAE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6138" y="5218056"/>
            <a:ext cx="1876489" cy="11038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C6541E-DFF3-8342-98D8-155609AF3D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0726" y="4152343"/>
            <a:ext cx="2112963" cy="1250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A8C314-A782-FB44-896F-3AEFE5DC69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4727" y="4175271"/>
            <a:ext cx="1527244" cy="102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7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0</Words>
  <Application>Microsoft Macintosh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7</cp:revision>
  <dcterms:created xsi:type="dcterms:W3CDTF">2021-02-23T22:06:00Z</dcterms:created>
  <dcterms:modified xsi:type="dcterms:W3CDTF">2021-02-24T23:25:12Z</dcterms:modified>
</cp:coreProperties>
</file>