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6"/>
  </p:normalViewPr>
  <p:slideViewPr>
    <p:cSldViewPr snapToGrid="0" snapToObjects="1">
      <p:cViewPr varScale="1">
        <p:scale>
          <a:sx n="90" d="100"/>
          <a:sy n="90" d="100"/>
        </p:scale>
        <p:origin x="232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2CB1F-E58A-D84B-8441-7BB8AAC23C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A9F4B4-8398-BE44-8A82-5CCAA6144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B5E0E-59DE-B948-B487-D6DDB4C99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9B762-D534-3A42-84B3-E816FE10B690}" type="datetimeFigureOut">
              <a:rPr lang="en-US" smtClean="0"/>
              <a:t>2/23/21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F40A1-F1C5-FA45-B47F-613BA8B8C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C987D-5192-5C4C-8D02-BAC05BBCE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F4C9-99EA-CB4C-B6BF-67400FB01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525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E922F-3695-5E4E-91AB-A6E510064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2DD865-62FE-EB44-AFDC-B7027D0FA9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E3B7F7-2E81-C24D-BDFB-72F13820F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9B762-D534-3A42-84B3-E816FE10B690}" type="datetimeFigureOut">
              <a:rPr lang="en-US" smtClean="0"/>
              <a:t>2/23/21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41093-AE80-0243-93C3-6EBB409BE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70A2E6-47FD-0D4F-AB0D-4F7457E23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F4C9-99EA-CB4C-B6BF-67400FB01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977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60DC52-0BCD-3542-B528-86E9B1ACD2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6C0D6C-24F3-E249-B18C-36AB93B41E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18C9CE-011A-BA41-920E-C21F3A435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9B762-D534-3A42-84B3-E816FE10B690}" type="datetimeFigureOut">
              <a:rPr lang="en-US" smtClean="0"/>
              <a:t>2/23/21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218A6-705D-AC4E-9346-087BCBC3E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3FF818-96C0-AC4E-9309-37EA569EF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F4C9-99EA-CB4C-B6BF-67400FB01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08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BDDD1-0B0A-9A4E-8DF6-D538AF511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EBDE7-BB68-D545-9788-7A22D1FB4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D8AC6-B1B4-2945-B69F-319D02E09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9B762-D534-3A42-84B3-E816FE10B690}" type="datetimeFigureOut">
              <a:rPr lang="en-US" smtClean="0"/>
              <a:t>2/23/21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AB40A-6B6F-364F-A8DE-7C73DCA3C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56ACD-0006-6340-AB41-B63B5BBF6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F4C9-99EA-CB4C-B6BF-67400FB01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979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33778-BA0E-4440-ACEA-3472A290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932AA4-9618-7F49-AA6C-18C2B0D44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0369E-C8E3-0A4C-A68E-F4595E8C9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9B762-D534-3A42-84B3-E816FE10B690}" type="datetimeFigureOut">
              <a:rPr lang="en-US" smtClean="0"/>
              <a:t>2/23/21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E7F17-73B9-B240-A315-FF2A01C59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B00A15-7946-F64A-B7E4-F7D6A0C39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F4C9-99EA-CB4C-B6BF-67400FB01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57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8B8DA-660A-384F-A4A9-207FEBF02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E64C0-B750-554E-92AA-56A9D51F1B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791FF4-9635-6245-8A44-8970DE402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42E355-2E85-6D4E-B91D-901ECF407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9B762-D534-3A42-84B3-E816FE10B690}" type="datetimeFigureOut">
              <a:rPr lang="en-US" smtClean="0"/>
              <a:t>2/23/21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129E63-B75A-7F4F-8CF5-4057817DE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B8E281-4B1A-3E4A-8FB8-005269F40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F4C9-99EA-CB4C-B6BF-67400FB01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6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672B0-5AD4-A14A-B6CF-BF5E346CB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DA73CE-A678-7C46-B956-CB31697CDD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33E3FE-77E3-2D4B-BE77-5CF7D5A9AF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4C0719-2A95-624F-ABB1-D2C5C89F65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E45612-5A3E-4F4C-B257-1BB58988FB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DB0D90-9022-754C-97DD-7BA8E9C7D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9B762-D534-3A42-84B3-E816FE10B690}" type="datetimeFigureOut">
              <a:rPr lang="en-US" smtClean="0"/>
              <a:t>2/23/21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579108-580B-6F4C-87BB-188646BCA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59F0BD-4EE9-5B4B-AD6B-84C7197A6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F4C9-99EA-CB4C-B6BF-67400FB01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98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ED0E7-B776-5C49-9F09-20B0BBFDC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262436-D9A7-8B48-BA73-35B99A6D8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9B762-D534-3A42-84B3-E816FE10B690}" type="datetimeFigureOut">
              <a:rPr lang="en-US" smtClean="0"/>
              <a:t>2/23/21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5A6BF1-3957-3540-BD3F-DF7E33BF4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A27A12-6E95-6244-B3EC-8949C6787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F4C9-99EA-CB4C-B6BF-67400FB01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762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F84775-D1C2-8245-88DA-1C3ABFC93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9B762-D534-3A42-84B3-E816FE10B690}" type="datetimeFigureOut">
              <a:rPr lang="en-US" smtClean="0"/>
              <a:t>2/23/21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8949E3-8C16-8845-A87D-E11D9BA3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F285FB-9C71-D746-AA62-748C0E4EB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F4C9-99EA-CB4C-B6BF-67400FB01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689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FC600-EFB9-8341-92FF-5BD6A45EC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20A3A-B48B-574B-A8F8-782E0C759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1E266A-3BFD-0C41-9340-EA6FB33D7B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5D9303-E5E7-9340-92E0-6E66BF644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9B762-D534-3A42-84B3-E816FE10B690}" type="datetimeFigureOut">
              <a:rPr lang="en-US" smtClean="0"/>
              <a:t>2/23/21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D40BC8-28EF-8A4E-A343-61DC1959F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0A748A-EFC1-AE42-8830-1606489B0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F4C9-99EA-CB4C-B6BF-67400FB01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48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8A277-2FB8-234F-8A24-59BD5A9AB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EB8385-0110-9043-9C28-18C9AD9CA5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8DACA3-0CCC-214A-BAC1-991C9A166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D868A9-6DE1-E849-9C7B-102F736EB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9B762-D534-3A42-84B3-E816FE10B690}" type="datetimeFigureOut">
              <a:rPr lang="en-US" smtClean="0"/>
              <a:t>2/23/21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097758-46DC-9743-AB55-639D7BDFC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F75B2-523A-0E4A-9203-831B8B0F3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F4C9-99EA-CB4C-B6BF-67400FB01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275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0F4E1E-A696-A24B-A207-E46A807E2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E55C7B-27CA-DF48-800C-5A9E530DF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D5C434-92EF-0C4C-8267-0823A65F3D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9B762-D534-3A42-84B3-E816FE10B690}" type="datetimeFigureOut">
              <a:rPr lang="en-US" smtClean="0"/>
              <a:t>2/23/21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311C9-4A34-F94F-941C-1C05F070C7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595F1-84D9-2D4A-AC66-D73E2C65CA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9F4C9-99EA-CB4C-B6BF-67400FB01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729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FCD21FA-2285-1247-AD45-D89CF0A62C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0554" y="667978"/>
            <a:ext cx="6837766" cy="55220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7B05E2-955A-8749-AD92-31D8E21B07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4560" y="667978"/>
            <a:ext cx="3496310" cy="231755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340D27F-FADB-E048-A748-64787A4EA8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11562" y="2985532"/>
            <a:ext cx="3032126" cy="296982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1066DB1-913D-8548-9BD9-2A95776B99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0578" y="2985531"/>
            <a:ext cx="3335880" cy="335811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653C793-6091-184A-A2DF-688E0BF0EDE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07871" y="2985530"/>
            <a:ext cx="2136141" cy="1269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85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E701DB0-66D2-6646-8723-A779A704C5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1852" y="1728788"/>
            <a:ext cx="5083486" cy="312682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30AAB6E-F390-C44D-B1D5-6A88503B08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5562" y="2967037"/>
            <a:ext cx="517525" cy="77628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08B7E2B-BA51-AC46-B37F-9D3A6BCCFA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5212" y="3702567"/>
            <a:ext cx="4524376" cy="8823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BDE09F2-5A3C-BC45-BAE1-4C3D686CDF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43323" y="3702566"/>
            <a:ext cx="5189709" cy="99802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055E474-BFD2-F340-A48B-5507DD984D2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13174" y="4641710"/>
            <a:ext cx="4316414" cy="9534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6D671A4-B800-7640-A8EB-D880FC8B53F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76949" y="1935162"/>
            <a:ext cx="695325" cy="13648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E0C155E-88C0-1644-8EA8-35244E19E32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72274" y="2031023"/>
            <a:ext cx="1657350" cy="132107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01B5816-0904-894D-AC61-2DC53F84CF4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97237" y="1936522"/>
            <a:ext cx="1594645" cy="1363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29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DCEB454-E92F-3F49-A3FF-43B2DF9A9E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4074" y="815976"/>
            <a:ext cx="3863975" cy="178708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6B6CF35-B95C-C749-B84D-C5ABD4FBD2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7588" y="2193082"/>
            <a:ext cx="1619843" cy="106446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64BE343-53D3-0346-9468-636611F5EC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4074" y="3429000"/>
            <a:ext cx="4764088" cy="274411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194CF79-A52E-E44A-848F-8A400E6174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96049" y="974506"/>
            <a:ext cx="878693" cy="144008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644B611-99E5-CE44-9CC4-AC1E2BAEA55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21563" y="1032517"/>
            <a:ext cx="1477963" cy="1302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98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260624E-DC78-544C-AC6B-21F7992A8B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7029" y="485775"/>
            <a:ext cx="7128421" cy="5367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578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4196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6841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832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8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0</Words>
  <Application>Microsoft Macintosh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Horsford</dc:creator>
  <cp:lastModifiedBy>Hannah Horsford</cp:lastModifiedBy>
  <cp:revision>3</cp:revision>
  <dcterms:created xsi:type="dcterms:W3CDTF">2021-02-23T22:06:00Z</dcterms:created>
  <dcterms:modified xsi:type="dcterms:W3CDTF">2021-02-23T22:38:36Z</dcterms:modified>
</cp:coreProperties>
</file>