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2"/>
  </p:normalViewPr>
  <p:slideViewPr>
    <p:cSldViewPr snapToGrid="0" snapToObjects="1">
      <p:cViewPr varScale="1">
        <p:scale>
          <a:sx n="111" d="100"/>
          <a:sy n="111" d="100"/>
        </p:scale>
        <p:origin x="63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612D0-846E-0548-A380-AAA9E5F441E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E08CAEC-5DE6-FC47-8F6D-090F8B727B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8221DD8-1E7A-B240-A3BF-EB30102AFC87}"/>
              </a:ext>
            </a:extLst>
          </p:cNvPr>
          <p:cNvSpPr>
            <a:spLocks noGrp="1"/>
          </p:cNvSpPr>
          <p:nvPr>
            <p:ph type="dt" sz="half" idx="10"/>
          </p:nvPr>
        </p:nvSpPr>
        <p:spPr/>
        <p:txBody>
          <a:bodyPr/>
          <a:lstStyle/>
          <a:p>
            <a:fld id="{5148E37F-6566-714D-BB92-964F6F2D6A4D}" type="datetimeFigureOut">
              <a:rPr lang="en-US" smtClean="0"/>
              <a:t>2/1/21</a:t>
            </a:fld>
            <a:endParaRPr lang="en-US"/>
          </a:p>
        </p:txBody>
      </p:sp>
      <p:sp>
        <p:nvSpPr>
          <p:cNvPr id="5" name="Footer Placeholder 4">
            <a:extLst>
              <a:ext uri="{FF2B5EF4-FFF2-40B4-BE49-F238E27FC236}">
                <a16:creationId xmlns:a16="http://schemas.microsoft.com/office/drawing/2014/main" id="{A3CC9072-1650-2B4C-98EE-C9A35E965D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B8C85-60C7-7B42-807A-3FE933813DF2}"/>
              </a:ext>
            </a:extLst>
          </p:cNvPr>
          <p:cNvSpPr>
            <a:spLocks noGrp="1"/>
          </p:cNvSpPr>
          <p:nvPr>
            <p:ph type="sldNum" sz="quarter" idx="12"/>
          </p:nvPr>
        </p:nvSpPr>
        <p:spPr/>
        <p:txBody>
          <a:bodyPr/>
          <a:lstStyle/>
          <a:p>
            <a:fld id="{A1D9B0BA-2B2D-A944-BF4D-96547A35AE70}" type="slidenum">
              <a:rPr lang="en-US" smtClean="0"/>
              <a:t>‹#›</a:t>
            </a:fld>
            <a:endParaRPr lang="en-US"/>
          </a:p>
        </p:txBody>
      </p:sp>
    </p:spTree>
    <p:extLst>
      <p:ext uri="{BB962C8B-B14F-4D97-AF65-F5344CB8AC3E}">
        <p14:creationId xmlns:p14="http://schemas.microsoft.com/office/powerpoint/2010/main" val="242807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CD83A-98DE-F444-BC94-31090A7A065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90871C8-98DC-FC4F-A58A-4F6FDE8A9BE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C6EB67A-E55D-8A45-AF96-CFAF90D189E8}"/>
              </a:ext>
            </a:extLst>
          </p:cNvPr>
          <p:cNvSpPr>
            <a:spLocks noGrp="1"/>
          </p:cNvSpPr>
          <p:nvPr>
            <p:ph type="dt" sz="half" idx="10"/>
          </p:nvPr>
        </p:nvSpPr>
        <p:spPr/>
        <p:txBody>
          <a:bodyPr/>
          <a:lstStyle/>
          <a:p>
            <a:fld id="{5148E37F-6566-714D-BB92-964F6F2D6A4D}" type="datetimeFigureOut">
              <a:rPr lang="en-US" smtClean="0"/>
              <a:t>2/1/21</a:t>
            </a:fld>
            <a:endParaRPr lang="en-US"/>
          </a:p>
        </p:txBody>
      </p:sp>
      <p:sp>
        <p:nvSpPr>
          <p:cNvPr id="5" name="Footer Placeholder 4">
            <a:extLst>
              <a:ext uri="{FF2B5EF4-FFF2-40B4-BE49-F238E27FC236}">
                <a16:creationId xmlns:a16="http://schemas.microsoft.com/office/drawing/2014/main" id="{CCA42633-8E16-344C-B46B-45AFD2F71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5E730-A869-2746-A4D1-228A30EDCB95}"/>
              </a:ext>
            </a:extLst>
          </p:cNvPr>
          <p:cNvSpPr>
            <a:spLocks noGrp="1"/>
          </p:cNvSpPr>
          <p:nvPr>
            <p:ph type="sldNum" sz="quarter" idx="12"/>
          </p:nvPr>
        </p:nvSpPr>
        <p:spPr/>
        <p:txBody>
          <a:bodyPr/>
          <a:lstStyle/>
          <a:p>
            <a:fld id="{A1D9B0BA-2B2D-A944-BF4D-96547A35AE70}" type="slidenum">
              <a:rPr lang="en-US" smtClean="0"/>
              <a:t>‹#›</a:t>
            </a:fld>
            <a:endParaRPr lang="en-US"/>
          </a:p>
        </p:txBody>
      </p:sp>
    </p:spTree>
    <p:extLst>
      <p:ext uri="{BB962C8B-B14F-4D97-AF65-F5344CB8AC3E}">
        <p14:creationId xmlns:p14="http://schemas.microsoft.com/office/powerpoint/2010/main" val="238510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273F3E-1536-F645-9E43-F22C3168C8E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D94EA73-E4E5-2749-BBC6-2EA6D94803B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CDCFBFD-84CA-804B-9CAC-E444343AB51B}"/>
              </a:ext>
            </a:extLst>
          </p:cNvPr>
          <p:cNvSpPr>
            <a:spLocks noGrp="1"/>
          </p:cNvSpPr>
          <p:nvPr>
            <p:ph type="dt" sz="half" idx="10"/>
          </p:nvPr>
        </p:nvSpPr>
        <p:spPr/>
        <p:txBody>
          <a:bodyPr/>
          <a:lstStyle/>
          <a:p>
            <a:fld id="{5148E37F-6566-714D-BB92-964F6F2D6A4D}" type="datetimeFigureOut">
              <a:rPr lang="en-US" smtClean="0"/>
              <a:t>2/1/21</a:t>
            </a:fld>
            <a:endParaRPr lang="en-US"/>
          </a:p>
        </p:txBody>
      </p:sp>
      <p:sp>
        <p:nvSpPr>
          <p:cNvPr id="5" name="Footer Placeholder 4">
            <a:extLst>
              <a:ext uri="{FF2B5EF4-FFF2-40B4-BE49-F238E27FC236}">
                <a16:creationId xmlns:a16="http://schemas.microsoft.com/office/drawing/2014/main" id="{FBCEAE47-D64C-8540-B8FD-6393F471A2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ECD65E-AB6A-7444-AE87-299BD2B66165}"/>
              </a:ext>
            </a:extLst>
          </p:cNvPr>
          <p:cNvSpPr>
            <a:spLocks noGrp="1"/>
          </p:cNvSpPr>
          <p:nvPr>
            <p:ph type="sldNum" sz="quarter" idx="12"/>
          </p:nvPr>
        </p:nvSpPr>
        <p:spPr/>
        <p:txBody>
          <a:bodyPr/>
          <a:lstStyle/>
          <a:p>
            <a:fld id="{A1D9B0BA-2B2D-A944-BF4D-96547A35AE70}" type="slidenum">
              <a:rPr lang="en-US" smtClean="0"/>
              <a:t>‹#›</a:t>
            </a:fld>
            <a:endParaRPr lang="en-US"/>
          </a:p>
        </p:txBody>
      </p:sp>
    </p:spTree>
    <p:extLst>
      <p:ext uri="{BB962C8B-B14F-4D97-AF65-F5344CB8AC3E}">
        <p14:creationId xmlns:p14="http://schemas.microsoft.com/office/powerpoint/2010/main" val="194084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83E86-F477-A44A-9F1E-C1FE4AC701D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A6AFBAF-7608-7D4F-8D6B-D81D017A30F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1310403-21DE-7542-9C7B-C0A4C131D583}"/>
              </a:ext>
            </a:extLst>
          </p:cNvPr>
          <p:cNvSpPr>
            <a:spLocks noGrp="1"/>
          </p:cNvSpPr>
          <p:nvPr>
            <p:ph type="dt" sz="half" idx="10"/>
          </p:nvPr>
        </p:nvSpPr>
        <p:spPr/>
        <p:txBody>
          <a:bodyPr/>
          <a:lstStyle/>
          <a:p>
            <a:fld id="{5148E37F-6566-714D-BB92-964F6F2D6A4D}" type="datetimeFigureOut">
              <a:rPr lang="en-US" smtClean="0"/>
              <a:t>2/1/21</a:t>
            </a:fld>
            <a:endParaRPr lang="en-US"/>
          </a:p>
        </p:txBody>
      </p:sp>
      <p:sp>
        <p:nvSpPr>
          <p:cNvPr id="5" name="Footer Placeholder 4">
            <a:extLst>
              <a:ext uri="{FF2B5EF4-FFF2-40B4-BE49-F238E27FC236}">
                <a16:creationId xmlns:a16="http://schemas.microsoft.com/office/drawing/2014/main" id="{65DAF499-737F-9C41-80B6-440A05D8C5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94E06D-104F-6D4F-9BCE-3C3FC4A5A291}"/>
              </a:ext>
            </a:extLst>
          </p:cNvPr>
          <p:cNvSpPr>
            <a:spLocks noGrp="1"/>
          </p:cNvSpPr>
          <p:nvPr>
            <p:ph type="sldNum" sz="quarter" idx="12"/>
          </p:nvPr>
        </p:nvSpPr>
        <p:spPr/>
        <p:txBody>
          <a:bodyPr/>
          <a:lstStyle/>
          <a:p>
            <a:fld id="{A1D9B0BA-2B2D-A944-BF4D-96547A35AE70}" type="slidenum">
              <a:rPr lang="en-US" smtClean="0"/>
              <a:t>‹#›</a:t>
            </a:fld>
            <a:endParaRPr lang="en-US"/>
          </a:p>
        </p:txBody>
      </p:sp>
    </p:spTree>
    <p:extLst>
      <p:ext uri="{BB962C8B-B14F-4D97-AF65-F5344CB8AC3E}">
        <p14:creationId xmlns:p14="http://schemas.microsoft.com/office/powerpoint/2010/main" val="133473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26A6E-3982-AF48-8ED2-FAFE530A997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7D697D5-F069-2C41-A24F-007658A318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0C83499-9DAB-FF45-A87C-A7462B298D57}"/>
              </a:ext>
            </a:extLst>
          </p:cNvPr>
          <p:cNvSpPr>
            <a:spLocks noGrp="1"/>
          </p:cNvSpPr>
          <p:nvPr>
            <p:ph type="dt" sz="half" idx="10"/>
          </p:nvPr>
        </p:nvSpPr>
        <p:spPr/>
        <p:txBody>
          <a:bodyPr/>
          <a:lstStyle/>
          <a:p>
            <a:fld id="{5148E37F-6566-714D-BB92-964F6F2D6A4D}" type="datetimeFigureOut">
              <a:rPr lang="en-US" smtClean="0"/>
              <a:t>2/1/21</a:t>
            </a:fld>
            <a:endParaRPr lang="en-US"/>
          </a:p>
        </p:txBody>
      </p:sp>
      <p:sp>
        <p:nvSpPr>
          <p:cNvPr id="5" name="Footer Placeholder 4">
            <a:extLst>
              <a:ext uri="{FF2B5EF4-FFF2-40B4-BE49-F238E27FC236}">
                <a16:creationId xmlns:a16="http://schemas.microsoft.com/office/drawing/2014/main" id="{1C0D77D2-0E21-314C-B451-7EB7046C33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DFFAEF-0677-954D-B6FA-43AC1029DF6B}"/>
              </a:ext>
            </a:extLst>
          </p:cNvPr>
          <p:cNvSpPr>
            <a:spLocks noGrp="1"/>
          </p:cNvSpPr>
          <p:nvPr>
            <p:ph type="sldNum" sz="quarter" idx="12"/>
          </p:nvPr>
        </p:nvSpPr>
        <p:spPr/>
        <p:txBody>
          <a:bodyPr/>
          <a:lstStyle/>
          <a:p>
            <a:fld id="{A1D9B0BA-2B2D-A944-BF4D-96547A35AE70}" type="slidenum">
              <a:rPr lang="en-US" smtClean="0"/>
              <a:t>‹#›</a:t>
            </a:fld>
            <a:endParaRPr lang="en-US"/>
          </a:p>
        </p:txBody>
      </p:sp>
    </p:spTree>
    <p:extLst>
      <p:ext uri="{BB962C8B-B14F-4D97-AF65-F5344CB8AC3E}">
        <p14:creationId xmlns:p14="http://schemas.microsoft.com/office/powerpoint/2010/main" val="400194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3113A-6438-8742-96DD-14C5AAF1331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D5FD003-F559-E842-B006-78E476C1D64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B7A7678-E163-5147-91AD-E66F643EDDD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36D077CB-C829-0741-8BB9-E7FB1450754D}"/>
              </a:ext>
            </a:extLst>
          </p:cNvPr>
          <p:cNvSpPr>
            <a:spLocks noGrp="1"/>
          </p:cNvSpPr>
          <p:nvPr>
            <p:ph type="dt" sz="half" idx="10"/>
          </p:nvPr>
        </p:nvSpPr>
        <p:spPr/>
        <p:txBody>
          <a:bodyPr/>
          <a:lstStyle/>
          <a:p>
            <a:fld id="{5148E37F-6566-714D-BB92-964F6F2D6A4D}" type="datetimeFigureOut">
              <a:rPr lang="en-US" smtClean="0"/>
              <a:t>2/1/21</a:t>
            </a:fld>
            <a:endParaRPr lang="en-US"/>
          </a:p>
        </p:txBody>
      </p:sp>
      <p:sp>
        <p:nvSpPr>
          <p:cNvPr id="6" name="Footer Placeholder 5">
            <a:extLst>
              <a:ext uri="{FF2B5EF4-FFF2-40B4-BE49-F238E27FC236}">
                <a16:creationId xmlns:a16="http://schemas.microsoft.com/office/drawing/2014/main" id="{AB22D858-A24E-2E40-AAC3-8EC1BEF0E8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3D0633-5213-EA48-9556-19DE479B0FAA}"/>
              </a:ext>
            </a:extLst>
          </p:cNvPr>
          <p:cNvSpPr>
            <a:spLocks noGrp="1"/>
          </p:cNvSpPr>
          <p:nvPr>
            <p:ph type="sldNum" sz="quarter" idx="12"/>
          </p:nvPr>
        </p:nvSpPr>
        <p:spPr/>
        <p:txBody>
          <a:bodyPr/>
          <a:lstStyle/>
          <a:p>
            <a:fld id="{A1D9B0BA-2B2D-A944-BF4D-96547A35AE70}" type="slidenum">
              <a:rPr lang="en-US" smtClean="0"/>
              <a:t>‹#›</a:t>
            </a:fld>
            <a:endParaRPr lang="en-US"/>
          </a:p>
        </p:txBody>
      </p:sp>
    </p:spTree>
    <p:extLst>
      <p:ext uri="{BB962C8B-B14F-4D97-AF65-F5344CB8AC3E}">
        <p14:creationId xmlns:p14="http://schemas.microsoft.com/office/powerpoint/2010/main" val="260444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A8B90-D3B0-A14C-98AD-73CE32DB2D3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60CF2E6-E91F-DB40-96A2-5B4D870FB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123E03C-DE74-744E-A4B6-9F1C975B1B0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028F05D-06B5-F442-AD00-A30C8A29D5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CA0647A-22DE-734C-8CD5-D66118718AF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A96D08D-7861-9042-99A4-0E2179096B50}"/>
              </a:ext>
            </a:extLst>
          </p:cNvPr>
          <p:cNvSpPr>
            <a:spLocks noGrp="1"/>
          </p:cNvSpPr>
          <p:nvPr>
            <p:ph type="dt" sz="half" idx="10"/>
          </p:nvPr>
        </p:nvSpPr>
        <p:spPr/>
        <p:txBody>
          <a:bodyPr/>
          <a:lstStyle/>
          <a:p>
            <a:fld id="{5148E37F-6566-714D-BB92-964F6F2D6A4D}" type="datetimeFigureOut">
              <a:rPr lang="en-US" smtClean="0"/>
              <a:t>2/1/21</a:t>
            </a:fld>
            <a:endParaRPr lang="en-US"/>
          </a:p>
        </p:txBody>
      </p:sp>
      <p:sp>
        <p:nvSpPr>
          <p:cNvPr id="8" name="Footer Placeholder 7">
            <a:extLst>
              <a:ext uri="{FF2B5EF4-FFF2-40B4-BE49-F238E27FC236}">
                <a16:creationId xmlns:a16="http://schemas.microsoft.com/office/drawing/2014/main" id="{0CD4E036-E588-F743-9429-D83A679592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EACCF3-F20B-DC4A-A0BD-3EB735C716A3}"/>
              </a:ext>
            </a:extLst>
          </p:cNvPr>
          <p:cNvSpPr>
            <a:spLocks noGrp="1"/>
          </p:cNvSpPr>
          <p:nvPr>
            <p:ph type="sldNum" sz="quarter" idx="12"/>
          </p:nvPr>
        </p:nvSpPr>
        <p:spPr/>
        <p:txBody>
          <a:bodyPr/>
          <a:lstStyle/>
          <a:p>
            <a:fld id="{A1D9B0BA-2B2D-A944-BF4D-96547A35AE70}" type="slidenum">
              <a:rPr lang="en-US" smtClean="0"/>
              <a:t>‹#›</a:t>
            </a:fld>
            <a:endParaRPr lang="en-US"/>
          </a:p>
        </p:txBody>
      </p:sp>
    </p:spTree>
    <p:extLst>
      <p:ext uri="{BB962C8B-B14F-4D97-AF65-F5344CB8AC3E}">
        <p14:creationId xmlns:p14="http://schemas.microsoft.com/office/powerpoint/2010/main" val="686529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F2374-1352-FB4B-A53C-3E9EA5ECDE1F}"/>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C12AFFD-DB26-324F-BF6E-BB8793A9CA69}"/>
              </a:ext>
            </a:extLst>
          </p:cNvPr>
          <p:cNvSpPr>
            <a:spLocks noGrp="1"/>
          </p:cNvSpPr>
          <p:nvPr>
            <p:ph type="dt" sz="half" idx="10"/>
          </p:nvPr>
        </p:nvSpPr>
        <p:spPr/>
        <p:txBody>
          <a:bodyPr/>
          <a:lstStyle/>
          <a:p>
            <a:fld id="{5148E37F-6566-714D-BB92-964F6F2D6A4D}" type="datetimeFigureOut">
              <a:rPr lang="en-US" smtClean="0"/>
              <a:t>2/1/21</a:t>
            </a:fld>
            <a:endParaRPr lang="en-US"/>
          </a:p>
        </p:txBody>
      </p:sp>
      <p:sp>
        <p:nvSpPr>
          <p:cNvPr id="4" name="Footer Placeholder 3">
            <a:extLst>
              <a:ext uri="{FF2B5EF4-FFF2-40B4-BE49-F238E27FC236}">
                <a16:creationId xmlns:a16="http://schemas.microsoft.com/office/drawing/2014/main" id="{A6AB803F-CF3B-1749-8197-0C549EE094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23E0AB-8601-A148-A4DD-9271C68E44E8}"/>
              </a:ext>
            </a:extLst>
          </p:cNvPr>
          <p:cNvSpPr>
            <a:spLocks noGrp="1"/>
          </p:cNvSpPr>
          <p:nvPr>
            <p:ph type="sldNum" sz="quarter" idx="12"/>
          </p:nvPr>
        </p:nvSpPr>
        <p:spPr/>
        <p:txBody>
          <a:bodyPr/>
          <a:lstStyle/>
          <a:p>
            <a:fld id="{A1D9B0BA-2B2D-A944-BF4D-96547A35AE70}" type="slidenum">
              <a:rPr lang="en-US" smtClean="0"/>
              <a:t>‹#›</a:t>
            </a:fld>
            <a:endParaRPr lang="en-US"/>
          </a:p>
        </p:txBody>
      </p:sp>
    </p:spTree>
    <p:extLst>
      <p:ext uri="{BB962C8B-B14F-4D97-AF65-F5344CB8AC3E}">
        <p14:creationId xmlns:p14="http://schemas.microsoft.com/office/powerpoint/2010/main" val="4189577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5BE51D-91A3-7B49-923F-21B4DAB777EB}"/>
              </a:ext>
            </a:extLst>
          </p:cNvPr>
          <p:cNvSpPr>
            <a:spLocks noGrp="1"/>
          </p:cNvSpPr>
          <p:nvPr>
            <p:ph type="dt" sz="half" idx="10"/>
          </p:nvPr>
        </p:nvSpPr>
        <p:spPr/>
        <p:txBody>
          <a:bodyPr/>
          <a:lstStyle/>
          <a:p>
            <a:fld id="{5148E37F-6566-714D-BB92-964F6F2D6A4D}" type="datetimeFigureOut">
              <a:rPr lang="en-US" smtClean="0"/>
              <a:t>2/1/21</a:t>
            </a:fld>
            <a:endParaRPr lang="en-US"/>
          </a:p>
        </p:txBody>
      </p:sp>
      <p:sp>
        <p:nvSpPr>
          <p:cNvPr id="3" name="Footer Placeholder 2">
            <a:extLst>
              <a:ext uri="{FF2B5EF4-FFF2-40B4-BE49-F238E27FC236}">
                <a16:creationId xmlns:a16="http://schemas.microsoft.com/office/drawing/2014/main" id="{4B504442-00CA-3D47-88D1-F3E9DC9560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96505F-02A8-8448-9586-4B3B7904AAB9}"/>
              </a:ext>
            </a:extLst>
          </p:cNvPr>
          <p:cNvSpPr>
            <a:spLocks noGrp="1"/>
          </p:cNvSpPr>
          <p:nvPr>
            <p:ph type="sldNum" sz="quarter" idx="12"/>
          </p:nvPr>
        </p:nvSpPr>
        <p:spPr/>
        <p:txBody>
          <a:bodyPr/>
          <a:lstStyle/>
          <a:p>
            <a:fld id="{A1D9B0BA-2B2D-A944-BF4D-96547A35AE70}" type="slidenum">
              <a:rPr lang="en-US" smtClean="0"/>
              <a:t>‹#›</a:t>
            </a:fld>
            <a:endParaRPr lang="en-US"/>
          </a:p>
        </p:txBody>
      </p:sp>
    </p:spTree>
    <p:extLst>
      <p:ext uri="{BB962C8B-B14F-4D97-AF65-F5344CB8AC3E}">
        <p14:creationId xmlns:p14="http://schemas.microsoft.com/office/powerpoint/2010/main" val="139263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89FAE-1B5B-AB46-B259-F97F3391678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70861472-C006-2F4B-802E-2CED19BA74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C567116-F3AC-C442-893E-DA2EB61859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E72371B-5963-5F46-8E53-1CA70F1983C0}"/>
              </a:ext>
            </a:extLst>
          </p:cNvPr>
          <p:cNvSpPr>
            <a:spLocks noGrp="1"/>
          </p:cNvSpPr>
          <p:nvPr>
            <p:ph type="dt" sz="half" idx="10"/>
          </p:nvPr>
        </p:nvSpPr>
        <p:spPr/>
        <p:txBody>
          <a:bodyPr/>
          <a:lstStyle/>
          <a:p>
            <a:fld id="{5148E37F-6566-714D-BB92-964F6F2D6A4D}" type="datetimeFigureOut">
              <a:rPr lang="en-US" smtClean="0"/>
              <a:t>2/1/21</a:t>
            </a:fld>
            <a:endParaRPr lang="en-US"/>
          </a:p>
        </p:txBody>
      </p:sp>
      <p:sp>
        <p:nvSpPr>
          <p:cNvPr id="6" name="Footer Placeholder 5">
            <a:extLst>
              <a:ext uri="{FF2B5EF4-FFF2-40B4-BE49-F238E27FC236}">
                <a16:creationId xmlns:a16="http://schemas.microsoft.com/office/drawing/2014/main" id="{DE2D7D90-9C78-D049-9608-BE9B130557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2C1767-AB95-F144-A8B4-785158822CDE}"/>
              </a:ext>
            </a:extLst>
          </p:cNvPr>
          <p:cNvSpPr>
            <a:spLocks noGrp="1"/>
          </p:cNvSpPr>
          <p:nvPr>
            <p:ph type="sldNum" sz="quarter" idx="12"/>
          </p:nvPr>
        </p:nvSpPr>
        <p:spPr/>
        <p:txBody>
          <a:bodyPr/>
          <a:lstStyle/>
          <a:p>
            <a:fld id="{A1D9B0BA-2B2D-A944-BF4D-96547A35AE70}" type="slidenum">
              <a:rPr lang="en-US" smtClean="0"/>
              <a:t>‹#›</a:t>
            </a:fld>
            <a:endParaRPr lang="en-US"/>
          </a:p>
        </p:txBody>
      </p:sp>
    </p:spTree>
    <p:extLst>
      <p:ext uri="{BB962C8B-B14F-4D97-AF65-F5344CB8AC3E}">
        <p14:creationId xmlns:p14="http://schemas.microsoft.com/office/powerpoint/2010/main" val="122195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03F76-619F-EE42-B804-A63BF7E2386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B4CE3A5-803F-E346-8059-64A23CE18A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E6A1595-18AB-904A-9559-E0A161A122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4246D99-7EE6-094A-A76D-4CBD8A0DF090}"/>
              </a:ext>
            </a:extLst>
          </p:cNvPr>
          <p:cNvSpPr>
            <a:spLocks noGrp="1"/>
          </p:cNvSpPr>
          <p:nvPr>
            <p:ph type="dt" sz="half" idx="10"/>
          </p:nvPr>
        </p:nvSpPr>
        <p:spPr/>
        <p:txBody>
          <a:bodyPr/>
          <a:lstStyle/>
          <a:p>
            <a:fld id="{5148E37F-6566-714D-BB92-964F6F2D6A4D}" type="datetimeFigureOut">
              <a:rPr lang="en-US" smtClean="0"/>
              <a:t>2/1/21</a:t>
            </a:fld>
            <a:endParaRPr lang="en-US"/>
          </a:p>
        </p:txBody>
      </p:sp>
      <p:sp>
        <p:nvSpPr>
          <p:cNvPr id="6" name="Footer Placeholder 5">
            <a:extLst>
              <a:ext uri="{FF2B5EF4-FFF2-40B4-BE49-F238E27FC236}">
                <a16:creationId xmlns:a16="http://schemas.microsoft.com/office/drawing/2014/main" id="{E28D89A9-63C1-6D4E-BE70-6726AF8E10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7C19B6-D1C0-314F-AFAE-1B0F42FC1FFA}"/>
              </a:ext>
            </a:extLst>
          </p:cNvPr>
          <p:cNvSpPr>
            <a:spLocks noGrp="1"/>
          </p:cNvSpPr>
          <p:nvPr>
            <p:ph type="sldNum" sz="quarter" idx="12"/>
          </p:nvPr>
        </p:nvSpPr>
        <p:spPr/>
        <p:txBody>
          <a:bodyPr/>
          <a:lstStyle/>
          <a:p>
            <a:fld id="{A1D9B0BA-2B2D-A944-BF4D-96547A35AE70}" type="slidenum">
              <a:rPr lang="en-US" smtClean="0"/>
              <a:t>‹#›</a:t>
            </a:fld>
            <a:endParaRPr lang="en-US"/>
          </a:p>
        </p:txBody>
      </p:sp>
    </p:spTree>
    <p:extLst>
      <p:ext uri="{BB962C8B-B14F-4D97-AF65-F5344CB8AC3E}">
        <p14:creationId xmlns:p14="http://schemas.microsoft.com/office/powerpoint/2010/main" val="1712497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5F0B2C-C251-C147-A36A-D54A8B8A29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84F458F-8098-FC44-8DB7-2FE5641B24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E7BBA36-0418-6648-B3BE-FA592DA154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48E37F-6566-714D-BB92-964F6F2D6A4D}" type="datetimeFigureOut">
              <a:rPr lang="en-US" smtClean="0"/>
              <a:t>2/1/21</a:t>
            </a:fld>
            <a:endParaRPr lang="en-US"/>
          </a:p>
        </p:txBody>
      </p:sp>
      <p:sp>
        <p:nvSpPr>
          <p:cNvPr id="5" name="Footer Placeholder 4">
            <a:extLst>
              <a:ext uri="{FF2B5EF4-FFF2-40B4-BE49-F238E27FC236}">
                <a16:creationId xmlns:a16="http://schemas.microsoft.com/office/drawing/2014/main" id="{C9B93D40-9984-DD40-97AB-0B5BAFA9D2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6BC8D5-1A53-784B-A9A3-04F7437376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9B0BA-2B2D-A944-BF4D-96547A35AE70}" type="slidenum">
              <a:rPr lang="en-US" smtClean="0"/>
              <a:t>‹#›</a:t>
            </a:fld>
            <a:endParaRPr lang="en-US"/>
          </a:p>
        </p:txBody>
      </p:sp>
    </p:spTree>
    <p:extLst>
      <p:ext uri="{BB962C8B-B14F-4D97-AF65-F5344CB8AC3E}">
        <p14:creationId xmlns:p14="http://schemas.microsoft.com/office/powerpoint/2010/main" val="57316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C27A909-F420-9440-948C-5E5465C1E269}"/>
              </a:ext>
            </a:extLst>
          </p:cNvPr>
          <p:cNvSpPr txBox="1"/>
          <p:nvPr/>
        </p:nvSpPr>
        <p:spPr>
          <a:xfrm>
            <a:off x="474563" y="197346"/>
            <a:ext cx="9896354" cy="6740307"/>
          </a:xfrm>
          <a:prstGeom prst="rect">
            <a:avLst/>
          </a:prstGeom>
          <a:noFill/>
        </p:spPr>
        <p:txBody>
          <a:bodyPr wrap="square" rtlCol="0">
            <a:spAutoFit/>
          </a:bodyPr>
          <a:lstStyle/>
          <a:p>
            <a:r>
              <a:rPr lang="en-US" sz="1600" b="1" dirty="0"/>
              <a:t>My Journey Through the Digestive System</a:t>
            </a:r>
          </a:p>
          <a:p>
            <a:endParaRPr lang="en-US" sz="1600" dirty="0"/>
          </a:p>
          <a:p>
            <a:r>
              <a:rPr lang="en-US" sz="1600" dirty="0"/>
              <a:t>Well! There I was sitting in the fruit bowl, enjoying feeling the sun on my crispy, grass green skin when suddenly a friendly, warm hand chose me! My insides were quivering with sheer excitement at the prospect of finally being eaten!</a:t>
            </a:r>
          </a:p>
          <a:p>
            <a:endParaRPr lang="en-US" sz="1600" dirty="0"/>
          </a:p>
          <a:p>
            <a:r>
              <a:rPr lang="en-US" sz="1600" dirty="0"/>
              <a:t>The first thing I felt was the sharp incisors piercing through my skin – there was no going back now! Then the powerful, slimy tongue kept pushing me backwards and side to side while the molars crushed me and mixed me in to a neat ball with lots of saliva. The enzymes in the saliva started to work their magic and I was beginning to dissolve beautifully. I imagined I was washing in a washing machine, going round and round. My head was beginning to spin but then…</a:t>
            </a:r>
            <a:r>
              <a:rPr lang="en-US" sz="1600" dirty="0" err="1"/>
              <a:t>waaaaaaaahooooooooooooo</a:t>
            </a:r>
            <a:r>
              <a:rPr lang="en-US" sz="1600" dirty="0"/>
              <a:t>!</a:t>
            </a:r>
          </a:p>
          <a:p>
            <a:endParaRPr lang="en-US" sz="1600" dirty="0"/>
          </a:p>
          <a:p>
            <a:r>
              <a:rPr lang="en-US" sz="1600" dirty="0"/>
              <a:t>The giant tongue pushed me down the most thrilling slide! I’ve never travelled so fast! I slipped down and down the </a:t>
            </a:r>
            <a:r>
              <a:rPr lang="en-US" sz="1600" dirty="0" err="1"/>
              <a:t>oesophagus</a:t>
            </a:r>
            <a:r>
              <a:rPr lang="en-US" sz="1600" dirty="0"/>
              <a:t> until – splash! I plunged in to a great ocean of stomach acid! I was swimming around freely, sloshing this way and that. I was actually quite a talented swimmer! The acid was working it’s magic, I was dissolving and being mixed with bile from the liver ready to move on to the next stage of my journey.</a:t>
            </a:r>
          </a:p>
          <a:p>
            <a:endParaRPr lang="en-US" sz="1600" dirty="0"/>
          </a:p>
          <a:p>
            <a:r>
              <a:rPr lang="en-US" sz="1600" dirty="0"/>
              <a:t>This is going to be the longest stage; the small intestine is a very narrow, very long tube. I slowly float around passing my nutrients in to the blood stream. They are stored neatly in the liver until the body requires them. This is not as much fun as splashing in the stomach or zooming down the </a:t>
            </a:r>
            <a:r>
              <a:rPr lang="en-US" sz="1600" dirty="0" err="1"/>
              <a:t>oesophagus</a:t>
            </a:r>
            <a:r>
              <a:rPr lang="en-US" sz="1600" dirty="0"/>
              <a:t>: it is like a leisurely cruise. There is lots to see as I meet other partly digested foods and see the villi that are absorbing my nutrients. I’m so privileged to be able to offer so many nutrients, not like a sweet or chocolate bar.</a:t>
            </a:r>
          </a:p>
          <a:p>
            <a:endParaRPr lang="en-US" sz="1600" dirty="0"/>
          </a:p>
          <a:p>
            <a:r>
              <a:rPr lang="en-US" sz="1600" dirty="0"/>
              <a:t>The small part of me that is not useful goes to the large intestine. This is where all the waste food goes. The liquid is sucked out and the waste becomes more and more solid until – plop! Down the toilet I go!</a:t>
            </a:r>
          </a:p>
          <a:p>
            <a:endParaRPr lang="en-US" sz="1600" dirty="0"/>
          </a:p>
          <a:p>
            <a:r>
              <a:rPr lang="en-US" sz="1600" dirty="0"/>
              <a:t>My whole journey took a whopping three days, the best three days of my life!</a:t>
            </a:r>
          </a:p>
        </p:txBody>
      </p:sp>
    </p:spTree>
    <p:extLst>
      <p:ext uri="{BB962C8B-B14F-4D97-AF65-F5344CB8AC3E}">
        <p14:creationId xmlns:p14="http://schemas.microsoft.com/office/powerpoint/2010/main" val="943386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673</TotalTime>
  <Words>416</Words>
  <Application>Microsoft Macintosh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Horsford</dc:creator>
  <cp:lastModifiedBy>Hannah Horsford</cp:lastModifiedBy>
  <cp:revision>5</cp:revision>
  <dcterms:created xsi:type="dcterms:W3CDTF">2021-02-01T22:52:12Z</dcterms:created>
  <dcterms:modified xsi:type="dcterms:W3CDTF">2021-02-02T10:05:33Z</dcterms:modified>
</cp:coreProperties>
</file>