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82"/>
  </p:normalViewPr>
  <p:slideViewPr>
    <p:cSldViewPr snapToGrid="0" snapToObjects="1">
      <p:cViewPr varScale="1">
        <p:scale>
          <a:sx n="90" d="100"/>
          <a:sy n="90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88DB4-72A1-CC4F-B100-DB0872E40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DE6D0-D5DD-3C47-BF68-56FD3B6FB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AA79D-8531-1647-8046-EF4F42D25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2A22-0F51-0743-95DF-C5AE671CEF0A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8F53A-62F7-F04B-AD06-B321925E7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51815-0618-424C-8ADD-7498D0006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ADA1-F271-A04E-9ED2-9B0013A7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71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B9254-53BD-AF40-810F-81C544226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F15E28-CE6A-4C41-A5FB-55807BE06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3A7F8-3007-7C49-B32A-EF39B3EF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2A22-0F51-0743-95DF-C5AE671CEF0A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8B24A-CC8B-0A4D-900C-7DA1EB7C8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CA2B5-EA6C-6C4D-A433-D8AA23338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ADA1-F271-A04E-9ED2-9B0013A7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84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2CE7F4-8848-CD4A-BD3A-D0E833F3EC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4CB8F0-C737-0942-8B42-966CDC2C9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BB2DB-DF32-7A43-8C96-E3E9CD832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2A22-0F51-0743-95DF-C5AE671CEF0A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C9CC8-24A6-5248-9B43-51F4EEE2B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C77A4-B0C1-F94F-8FC9-21B4A07F7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ADA1-F271-A04E-9ED2-9B0013A7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4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D5FC9-E774-CC4C-8B88-864E63C2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1D062-DB78-9542-B0A5-4EF3EAD5E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3D12F-6008-0245-B6EE-5457A7B59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2A22-0F51-0743-95DF-C5AE671CEF0A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D9964-CE5B-7F4A-95E8-8141064D6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370E5-5CF8-0243-ABB1-8A91EBD5D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ADA1-F271-A04E-9ED2-9B0013A7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0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E5400-F101-614E-ADF6-145ADCB83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B14297-AF60-5B4E-B2CA-4F12FAEB0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2288B-BB37-D941-9666-733FC88E3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2A22-0F51-0743-95DF-C5AE671CEF0A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141B6-F45F-8B4A-A4F7-602C3323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67FAC-A46D-7849-872C-A099103A6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ADA1-F271-A04E-9ED2-9B0013A7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02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6BE4-54F0-2844-96FE-1C49CCF0B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B2A1A-8562-3D45-8748-FA04B45829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E9906D-D9F0-F145-9E55-6714D6245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201A0-0CCD-CD4E-BB12-051F20B82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2A22-0F51-0743-95DF-C5AE671CEF0A}" type="datetimeFigureOut">
              <a:rPr lang="en-US" smtClean="0"/>
              <a:t>2/4/21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37C57-B4AC-F043-9789-EB8DB84D2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6110ED-C1FF-5B4F-B334-CAD5BC546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ADA1-F271-A04E-9ED2-9B0013A7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0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792F-00B6-A24D-ABAB-582896DC3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24259-9A13-B64F-A974-EFE565CD6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0D3CC2-8473-7E41-9970-D1FAF5DA7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7B888-C576-F04F-9004-D4A3B0B215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D736DF-0541-4248-AA97-BF8FF384D7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E98C03-3324-F34D-981F-C17B7A0E0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2A22-0F51-0743-95DF-C5AE671CEF0A}" type="datetimeFigureOut">
              <a:rPr lang="en-US" smtClean="0"/>
              <a:t>2/4/21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C4F573-8D90-CD48-8FC7-CA5220076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FD31C3-A92B-7E4A-AEA0-42232599B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ADA1-F271-A04E-9ED2-9B0013A7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9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65AB6-8A36-2649-A00F-F914385D8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C1C54-2981-8D48-BCA4-09D8685E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2A22-0F51-0743-95DF-C5AE671CEF0A}" type="datetimeFigureOut">
              <a:rPr lang="en-US" smtClean="0"/>
              <a:t>2/4/21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3D1184-4872-C848-978D-2EFD63E03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69BC5-71B8-4C40-B97A-23035A209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ADA1-F271-A04E-9ED2-9B0013A7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5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6D3351-D881-9A47-9EA8-8734D8008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2A22-0F51-0743-95DF-C5AE671CEF0A}" type="datetimeFigureOut">
              <a:rPr lang="en-US" smtClean="0"/>
              <a:t>2/4/21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A39563-6DE2-D843-8155-8508DD465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1D3C2F-0471-944B-A5BA-CFE8A69DD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ADA1-F271-A04E-9ED2-9B0013A7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85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62DC6-7401-6C4A-9DF4-C259321AC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C993B-7B43-FE46-A64A-D262FFA20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0F73AB-0FF9-934D-9E1B-420759708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1BBE2-3F6C-B34E-8BF5-825BB999D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2A22-0F51-0743-95DF-C5AE671CEF0A}" type="datetimeFigureOut">
              <a:rPr lang="en-US" smtClean="0"/>
              <a:t>2/4/21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0A276-35FA-A244-8768-79C95EABD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5A330-ED7F-E24A-853D-39420E2E2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ADA1-F271-A04E-9ED2-9B0013A7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281D0-4F27-1C4E-AAF2-97480236D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EC9B63-71BF-004F-8177-785747AA5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75DFD-A7AD-7344-9D37-BB851CC9E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38FE5-4FDE-4A46-A25D-12A3451D3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2A22-0F51-0743-95DF-C5AE671CEF0A}" type="datetimeFigureOut">
              <a:rPr lang="en-US" smtClean="0"/>
              <a:t>2/4/21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AE658-5099-8F4E-95C3-07ED3863B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89374-F4A9-9D4B-8694-46B78FB0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ADA1-F271-A04E-9ED2-9B0013A7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0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529721-2378-EF46-B377-8D23A365F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E980E-9A01-ED4E-B57A-AA316E478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278BA-B873-C444-8CF6-9331F19230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B2A22-0F51-0743-95DF-C5AE671CEF0A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64E15-63A1-6946-82F4-FC609F4288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22320-F5F5-9E40-8D37-94D419142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8ADA1-F271-A04E-9ED2-9B0013A7C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3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42AA72D-537E-144D-A49F-3898E6391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771" y="648621"/>
            <a:ext cx="6400799" cy="52232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8F7644-699D-4E47-943D-3166B6E89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0058" y="865414"/>
            <a:ext cx="609600" cy="13475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E3A8B8-626F-EE4B-A3B9-48272FB867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8500" y="2212951"/>
            <a:ext cx="866285" cy="13249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7750E46-3CA7-BB4B-B8EC-F0DA0DC975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8692" y="3622221"/>
            <a:ext cx="2132745" cy="18206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8021AC8-BE38-0544-AA08-FCA7DBB573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8864" y="4456338"/>
            <a:ext cx="1117147" cy="111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79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0630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084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C589B7-9C74-7A4B-A144-EF0C026B8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024" y="718457"/>
            <a:ext cx="5201805" cy="179730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889226-D85A-874E-87F6-9CCF08686067}"/>
              </a:ext>
            </a:extLst>
          </p:cNvPr>
          <p:cNvSpPr txBox="1"/>
          <p:nvPr/>
        </p:nvSpPr>
        <p:spPr>
          <a:xfrm>
            <a:off x="1034141" y="892629"/>
            <a:ext cx="1861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will the denominator be?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D25C36-32E8-2C44-8C04-71B29633B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0485" y="3428999"/>
            <a:ext cx="845457" cy="10183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033CF9-6237-D54D-AFA9-A71F526C8C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0484" y="2749220"/>
            <a:ext cx="845457" cy="8660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FD5B7D-E35B-1E41-BF06-39768AFDE3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1700" y="2647949"/>
            <a:ext cx="3622332" cy="20437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A2AE79C-C9EB-7C4E-B17E-94C5816D87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42719" y="4593851"/>
            <a:ext cx="2533652" cy="17335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6C4946-AA3D-4340-A7EC-0895839725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4265" y="4593851"/>
            <a:ext cx="1953477" cy="215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08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8B1B391-CB30-2A40-B5C2-A6A275BB6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629" y="548822"/>
            <a:ext cx="4684486" cy="38164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2E24907-0C79-854F-85DB-D97F2C4F8665}"/>
              </a:ext>
            </a:extLst>
          </p:cNvPr>
          <p:cNvSpPr txBox="1"/>
          <p:nvPr/>
        </p:nvSpPr>
        <p:spPr>
          <a:xfrm>
            <a:off x="805541" y="664029"/>
            <a:ext cx="3124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do we convert this to an mixed number?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73E8B2-D0F5-6842-97DD-5A1A573E8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4857" y="664029"/>
            <a:ext cx="16256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3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8F60D7-26B8-9140-AA53-EBCACCB8B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4763" y="805543"/>
            <a:ext cx="5234401" cy="40730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82B5CD-B4FB-134E-BD3B-0E5863177231}"/>
              </a:ext>
            </a:extLst>
          </p:cNvPr>
          <p:cNvSpPr txBox="1"/>
          <p:nvPr/>
        </p:nvSpPr>
        <p:spPr>
          <a:xfrm>
            <a:off x="816428" y="1023257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will we write this as an improper fraction?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A75EC0-9BC3-E643-9DFB-36A5F431B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243" y="3591379"/>
            <a:ext cx="2476500" cy="11061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DA9B9A-CDD1-0C46-BC56-B372BB50C1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1205" y="3591379"/>
            <a:ext cx="1027073" cy="151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58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82DDB71-6964-A445-8BED-BE95A0CB7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651" y="566057"/>
            <a:ext cx="6390311" cy="406309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AC91ADF-D8D8-EE40-916D-D6A2F115F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1392" y="3226706"/>
            <a:ext cx="3025321" cy="12765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ACC926-2682-3D45-8468-9B3E5EAA5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6435" y="3127149"/>
            <a:ext cx="1228527" cy="177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59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D37BFB3-8C82-4241-B746-A798ECC4C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984" y="723899"/>
            <a:ext cx="5617347" cy="17362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6E8DFC-DD7C-684E-9451-E680C149E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385" y="2554514"/>
            <a:ext cx="2661557" cy="22002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88E231F-2CD3-7E43-A918-A57ACD18FF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6385" y="4633831"/>
            <a:ext cx="2654707" cy="4304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C0484F-4F32-C64B-A7BB-4FA0DA37FB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1931" y="2669686"/>
            <a:ext cx="1311729" cy="20012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46075B-44D7-454B-83E8-5F00092B11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3660" y="3106224"/>
            <a:ext cx="1007279" cy="11281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77A5A7F-88AF-1D45-AA78-75E6B8C26A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10816" y="4402884"/>
            <a:ext cx="1270614" cy="76640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9787C0D-B859-BC48-9542-B760FF04ABA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61092" y="1185755"/>
            <a:ext cx="1120338" cy="147680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55C5E0E-DEAA-4540-B098-9C5CB42289C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22649" y="1728788"/>
            <a:ext cx="4166683" cy="234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88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BD2355B-F719-C147-B525-36590F8B2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029" y="1728788"/>
            <a:ext cx="6472971" cy="25511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333ED5-E0DC-6B4C-B17C-B0A32AE0F3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2029" y="3894138"/>
            <a:ext cx="2298700" cy="11493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9B909CF-3632-4940-8BA7-B2321BAA30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9888" y="4918075"/>
            <a:ext cx="1686308" cy="9683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153815-CCCB-FA4B-B797-0A51DB9CA1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6196" y="2472955"/>
            <a:ext cx="1017587" cy="16021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81FE443-0FDF-E34F-A416-18445136D2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0363" y="3921124"/>
            <a:ext cx="2298700" cy="10465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2BE595-D4CC-FC48-92C5-46ABA6CD0E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71850" y="4967686"/>
            <a:ext cx="1556272" cy="9187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3E760A-4E8B-9E47-B24D-DB8A81C0F7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73801" y="2298577"/>
            <a:ext cx="1113484" cy="155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47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6044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880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26</Words>
  <Application>Microsoft Macintosh PowerPoint</Application>
  <PresentationFormat>Widescreen</PresentationFormat>
  <Paragraphs>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Horsford</dc:creator>
  <cp:lastModifiedBy>Hannah Horsford</cp:lastModifiedBy>
  <cp:revision>6</cp:revision>
  <dcterms:created xsi:type="dcterms:W3CDTF">2021-02-04T21:32:57Z</dcterms:created>
  <dcterms:modified xsi:type="dcterms:W3CDTF">2021-02-04T22:18:26Z</dcterms:modified>
</cp:coreProperties>
</file>