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2"/>
  </p:normalViewPr>
  <p:slideViewPr>
    <p:cSldViewPr snapToGrid="0" snapToObjects="1">
      <p:cViewPr varScale="1">
        <p:scale>
          <a:sx n="90" d="100"/>
          <a:sy n="90" d="100"/>
        </p:scale>
        <p:origin x="23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8EFB-41EA-B84A-8978-0EFADEB36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307B7E-063E-EC4F-9B1E-0BA2E7FC0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5035B-8351-F849-AEF2-5DF41EFF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3EBF0-01C6-1943-A19A-5A7F4D5C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D0F13-7BC2-934C-8092-F6CAC3A0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5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D74B4-168F-CB41-ADFD-7A0CE274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81E27-0D8C-294A-92A9-5BABEC3CC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36E66-C7C6-BC40-AE46-FB6EC82FD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BC3B7-B0B0-704E-BB72-D4490F5C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418E-7598-EB4A-B9FF-67612274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87CA86-7A1C-1C47-9B56-28AF5A520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BCCEB-826B-D84A-90D7-0B5BE368F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B675-DA65-BF42-BDCA-AEF7150F6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D81F4-775D-7548-BEBD-A360E2BD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802DE-0ECA-B146-8D84-FC38AB11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78EAC-2B10-694F-8F1D-677131198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D6C41-BD28-CF48-BDCA-21591B27F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8CC28-7D98-3146-98C0-2A07EB07F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1DDB0-9FDB-2048-9D6A-B53A984B5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635DD-5F21-8744-9B00-1F77D33E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9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04241-11EC-D942-A511-7F2D88218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C4F0E-D4A1-754A-8080-C688B9072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4CB7A-AE05-8A4D-AC29-406F854E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EEEB1-34A8-3C43-9B19-59431CE0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BA58F-397D-2440-A44C-26B6448F3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0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DFE5-AD48-9F4B-95BF-908BAEAD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B5D67-60D5-2343-953D-942B1617F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FFCCE-0161-E84E-ABEA-61C5878B7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A00AB-9FB0-8844-BD76-46796B0E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BFB81-E187-EE47-B1C6-2DEDF8A35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C457A-CD52-A140-93DB-D1D261DF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349E-B6E3-344C-B1B2-73325E21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57892-8E24-5F4C-9CFB-7C5D96C1C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4D933-3561-EA4E-839D-3AAE2E786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73018-E5F2-F34A-8C45-7475A7592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62C8A3-0BE9-374F-B568-BFA0EA6F6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1135A5-564F-F94F-B0D9-A9404B518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1DAC38-2381-734B-9AE4-37F4A0F6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A5CA62-9A3B-A44C-BC1F-E1EAAF60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4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BE46-AE4F-B342-A3D7-871DACD9B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7B2BE8-6A02-E44C-8CA5-97978359B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9CB32-B2B2-994A-B08E-E3042558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EB4869-7705-0E48-B4D4-3B08A2563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2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A37B6B-0DD9-C942-BB8B-87865AA9C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BA15D5-27B9-1E45-8695-1D08049B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F1C26-013D-2D46-A0FE-1E93F134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0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7DFE1-160A-0F41-B61B-2279C84BA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DD7C2-58F9-D146-8161-7BD47AB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59B482-8274-E94C-A1AF-255E945C0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DBCAE-3320-9A43-B980-D3792FCF6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7025C-953E-444E-BD00-62142A86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43846-20F3-9F4D-8BA2-7ECC394B9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1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1D3A-BD52-3D43-8C78-9EF73F256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58CB7C-F296-1341-9D5A-AE2155298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664E2-E9C5-5A44-92F9-91A51FED0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B5F15-D2C6-6E48-9A90-85F753C4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340BC-D54F-9E4E-9507-9AB93372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62CB0-D6D0-1245-B2D4-A35C89956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D7541-2EB5-A047-89F4-50B4DCDC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B3748-B13C-9A43-96B2-5D788FD26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46341-0AE7-5542-865B-189E78E0F1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DF4A3-B4B2-EB42-AF1C-902CA187B75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0B7D4-782E-FC4D-943A-34884F11A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109E0-48F5-3B4C-86C9-1B5D8062B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22A1-3C50-6041-8007-9290E1CC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0E6C2A-8BD8-D247-BA77-223508683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372" y="679377"/>
            <a:ext cx="6458674" cy="546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4093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973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9947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5087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01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30E636-2869-9347-AA6B-F4C444300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798" y="279560"/>
            <a:ext cx="6480536" cy="29567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B7A8ABC-7998-B64A-BC88-2B80999C7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883" y="3729942"/>
            <a:ext cx="5946451" cy="242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8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90472C-D05B-A54E-B585-84F657D38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329" y="260993"/>
            <a:ext cx="5058576" cy="18224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F57C1B-514C-F847-95AA-4D7168B95578}"/>
              </a:ext>
            </a:extLst>
          </p:cNvPr>
          <p:cNvSpPr txBox="1"/>
          <p:nvPr/>
        </p:nvSpPr>
        <p:spPr>
          <a:xfrm>
            <a:off x="8779397" y="849052"/>
            <a:ext cx="2077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we know these are halves?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152E18-D0EC-1F4E-8C94-1FF04153BD51}"/>
              </a:ext>
            </a:extLst>
          </p:cNvPr>
          <p:cNvSpPr txBox="1"/>
          <p:nvPr/>
        </p:nvSpPr>
        <p:spPr>
          <a:xfrm>
            <a:off x="8779397" y="1614910"/>
            <a:ext cx="2077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will the denominator be?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EE1A5F-32B5-4A48-A67D-B728A701A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829" y="2758793"/>
            <a:ext cx="889000" cy="927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114278-E5F1-3A49-8A3E-4F12D9926D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7979" y="2473043"/>
            <a:ext cx="520700" cy="571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C2F6EE-BC21-EB4B-AEFD-862D61AEA1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5321" y="2261241"/>
            <a:ext cx="3657125" cy="20948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11F113-9872-1049-9E9F-E3FF94D48F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7979" y="4282149"/>
            <a:ext cx="2171700" cy="1498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EAEB40-679E-694C-8FFF-9DC6930F86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5950" y="4164713"/>
            <a:ext cx="2282142" cy="228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71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CCE717-C737-C545-BC8A-EDFFCF597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6901" y="749711"/>
            <a:ext cx="6829063" cy="53829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8F1B7F3-6C38-2C42-AEEA-3C94EE1E9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789" y="1477861"/>
            <a:ext cx="6100421" cy="18320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AC1BA8A-9795-EC47-9CE0-29AE5A0036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6034" y="3309936"/>
            <a:ext cx="3017135" cy="2580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0C9FAF-28A6-EA45-855B-677DD1A48D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1900" y="3309935"/>
            <a:ext cx="3300995" cy="220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03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C9DB6D-F270-E348-99C3-C5FBA0D55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544" y="642956"/>
            <a:ext cx="5680437" cy="42183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9EB0A2D-D8B6-174B-8646-A90507D74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946" y="3127897"/>
            <a:ext cx="1518131" cy="10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7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921E15-6C9C-F541-92FB-002671F41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904" y="476876"/>
            <a:ext cx="5764192" cy="49956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2EF539A-DDB7-954F-9C0D-933D84F8D027}"/>
              </a:ext>
            </a:extLst>
          </p:cNvPr>
          <p:cNvSpPr txBox="1"/>
          <p:nvPr/>
        </p:nvSpPr>
        <p:spPr>
          <a:xfrm>
            <a:off x="457199" y="923826"/>
            <a:ext cx="2849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Convert this representation in to an </a:t>
            </a:r>
            <a:r>
              <a:rPr lang="en-US" b="1" dirty="0"/>
              <a:t>improper fraction </a:t>
            </a:r>
            <a:r>
              <a:rPr lang="en-US" dirty="0"/>
              <a:t>then in to a </a:t>
            </a:r>
            <a:r>
              <a:rPr lang="en-US" b="1" dirty="0"/>
              <a:t>mixed number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134D43-D2FF-A243-A04E-1D28E5A5E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278" y="4172505"/>
            <a:ext cx="695445" cy="7920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85DC81-9E50-9543-B869-524E5DADBEFF}"/>
              </a:ext>
            </a:extLst>
          </p:cNvPr>
          <p:cNvSpPr txBox="1"/>
          <p:nvPr/>
        </p:nvSpPr>
        <p:spPr>
          <a:xfrm>
            <a:off x="1209071" y="4360842"/>
            <a:ext cx="2849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first thing we need to do is work out what the denominator will be.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24DC25-8E30-BF4D-BB4C-4FF819C32E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5556" y="3916453"/>
            <a:ext cx="671167" cy="4847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90A91B-C088-2C48-BC1E-D9F78EF26E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1057" y="3803218"/>
            <a:ext cx="1244273" cy="116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ECDF13-E572-1B4C-A40C-4EA7B600B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248" y="673983"/>
            <a:ext cx="2134323" cy="14703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0A5C55-9F76-F94C-873F-3983E385F87C}"/>
              </a:ext>
            </a:extLst>
          </p:cNvPr>
          <p:cNvSpPr txBox="1"/>
          <p:nvPr/>
        </p:nvSpPr>
        <p:spPr>
          <a:xfrm>
            <a:off x="688694" y="821802"/>
            <a:ext cx="2343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we convert this improper fraction in to a mixed number?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65200A-6B3F-C443-95F7-6E5AF32F4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247" y="2464442"/>
            <a:ext cx="3407539" cy="8654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1A783B-5E13-9B40-8599-957EE9596F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7415" y="1878844"/>
            <a:ext cx="1871324" cy="18229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8DB1C3-DF4D-7C45-8A6D-587F7BD15C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8415" y="3408744"/>
            <a:ext cx="2699236" cy="249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7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89CA73-DB5F-7D42-BE78-0600F469A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692" y="517404"/>
            <a:ext cx="5585991" cy="23477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AFB5EB-AC32-964A-A75A-8EBA47737D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863" y="1263167"/>
            <a:ext cx="1617884" cy="13723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4A2969-AE9E-D54B-A7A4-BE5232D3EB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1363" y="1263167"/>
            <a:ext cx="971791" cy="143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4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CD3FD1-CE53-7E4C-979E-64B4CEB2B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523" y="455593"/>
            <a:ext cx="4433104" cy="35519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0B249B-16F1-FE43-B0B9-EE33D1CFB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9523" y="4110650"/>
            <a:ext cx="2451100" cy="698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ABC22F6-8474-E74C-8EE8-BC14D5C1DC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2628" y="4208844"/>
            <a:ext cx="2120900" cy="685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CF7C2B-C6AA-1841-B2B8-843E2CAA96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5426" y="4920686"/>
            <a:ext cx="2521399" cy="7972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AE2E42-9651-1B40-8F7D-1088CDF6D5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1254" y="5576907"/>
            <a:ext cx="1135264" cy="1054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39511A-4C44-094B-B62A-2593F205FF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5816" y="5620905"/>
            <a:ext cx="1400617" cy="10625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AA18B5-940F-FE4C-A97B-06610077CED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0756"/>
          <a:stretch/>
        </p:blipFill>
        <p:spPr>
          <a:xfrm>
            <a:off x="368881" y="5029200"/>
            <a:ext cx="4596658" cy="14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5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58</Words>
  <Application>Microsoft Macintosh PowerPoint</Application>
  <PresentationFormat>Widescreen</PresentationFormat>
  <Paragraphs>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8</cp:revision>
  <dcterms:created xsi:type="dcterms:W3CDTF">2021-02-03T15:40:50Z</dcterms:created>
  <dcterms:modified xsi:type="dcterms:W3CDTF">2021-02-03T23:05:21Z</dcterms:modified>
</cp:coreProperties>
</file>