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2"/>
  </p:normalViewPr>
  <p:slideViewPr>
    <p:cSldViewPr snapToGrid="0" snapToObjects="1">
      <p:cViewPr varScale="1">
        <p:scale>
          <a:sx n="90" d="100"/>
          <a:sy n="90" d="100"/>
        </p:scale>
        <p:origin x="232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CD8D2-DD48-2E43-8F79-74398E50E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4F0C4C-E4CC-2F47-AA70-995DDC86DF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91E35-61DA-5E4F-BB18-45877AE71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1DD7-D829-F240-A07F-0006972F5A8F}" type="datetimeFigureOut">
              <a:rPr lang="en-US" smtClean="0"/>
              <a:t>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80CC2-6807-E046-9A09-A9F920331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B9457-F54A-8145-9DF3-E57FA6C1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6744-02D6-E24E-87BC-69438AA7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08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B5703-C317-2A45-A786-743908DEA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023E6-B831-294C-92ED-9B5FD2E875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7C5FA-27C4-A641-B101-144E102B0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1DD7-D829-F240-A07F-0006972F5A8F}" type="datetimeFigureOut">
              <a:rPr lang="en-US" smtClean="0"/>
              <a:t>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FD005-C984-C34A-810A-23D3AB00F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52CBE-CA80-F548-97EA-E4E9F50B4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6744-02D6-E24E-87BC-69438AA7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44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F46556-3503-B549-A73E-FDE13A373D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A86C58-0A4D-AD43-A849-C43781C8A5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47EAA-1458-F148-B5DF-BD12C9965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1DD7-D829-F240-A07F-0006972F5A8F}" type="datetimeFigureOut">
              <a:rPr lang="en-US" smtClean="0"/>
              <a:t>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D689E-14D6-434B-900F-C7C499348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933D0-2EF0-7C46-86B0-4975B448A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6744-02D6-E24E-87BC-69438AA7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020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A1982-473E-C84D-992F-186E698CE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E1BDB-1A22-5D46-9238-F093CA132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F4CA3-936B-D342-8F5F-877D42FB4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1DD7-D829-F240-A07F-0006972F5A8F}" type="datetimeFigureOut">
              <a:rPr lang="en-US" smtClean="0"/>
              <a:t>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92EB3-7EA5-0A4B-BA4B-FD210D4A9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41735-852A-B840-8219-DD5B61EFB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6744-02D6-E24E-87BC-69438AA7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5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4DB1E-1A21-F548-AE36-D30F4E4AB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387FDF-79AB-BC4C-B2A8-4279F9621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AC4B5-5F7D-4F44-94BA-1940C9194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1DD7-D829-F240-A07F-0006972F5A8F}" type="datetimeFigureOut">
              <a:rPr lang="en-US" smtClean="0"/>
              <a:t>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BA485-5DF4-7442-A296-110BF8100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6D6C77-8643-4D49-8E9F-0A890A165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6744-02D6-E24E-87BC-69438AA7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705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C409C-004A-0F43-A555-1711F6BA2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7069E-0D56-2B47-86EE-3F718A78D5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17F789-78CE-854F-840A-65516C89B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C847CE-D3AA-F146-810B-132777EFB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1DD7-D829-F240-A07F-0006972F5A8F}" type="datetimeFigureOut">
              <a:rPr lang="en-US" smtClean="0"/>
              <a:t>2/2/21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B29AE0-B6A3-F349-A696-DDF64F0FE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F6DA09-0D78-744B-B691-A302E9EBC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6744-02D6-E24E-87BC-69438AA7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9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B6A0F-22B1-9E40-B454-DBA375C22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37D39-6AD9-FC4A-82BB-18CB51C6D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250290-DC6C-304D-B8BD-5D352A1D8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2540B5-CFDF-CA40-8D4E-B3C5519D9E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3E92F4-1A0B-F441-ABB6-8DC0507A02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B24617-E477-EE40-8E72-5F87145F4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1DD7-D829-F240-A07F-0006972F5A8F}" type="datetimeFigureOut">
              <a:rPr lang="en-US" smtClean="0"/>
              <a:t>2/2/21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086770-61F9-D340-A468-5D1AF753C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D7F17E-6F20-0947-89DF-3379DE5E0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6744-02D6-E24E-87BC-69438AA7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127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8A2B3-FAD3-B242-9408-F09BBDCA4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ED338E-68C8-574A-B7C9-12CCB42DE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1DD7-D829-F240-A07F-0006972F5A8F}" type="datetimeFigureOut">
              <a:rPr lang="en-US" smtClean="0"/>
              <a:t>2/2/21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3CE86-C188-9F47-AFAF-0FE658A29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BBA95E-5FDB-9E4C-AC76-C69F567A7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6744-02D6-E24E-87BC-69438AA7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9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EBA636-25B0-D944-A5D1-3DA05B48D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1DD7-D829-F240-A07F-0006972F5A8F}" type="datetimeFigureOut">
              <a:rPr lang="en-US" smtClean="0"/>
              <a:t>2/2/21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847D38-D393-F048-AD81-57E72E762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871B83-CF57-B34F-A5EA-CE703CA24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6744-02D6-E24E-87BC-69438AA7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52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0078A-31C5-E845-AB7C-C0E94DB0F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02EF8-8550-9349-8450-AA4E36BDB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510FC9-AE8E-1D4D-8550-76D13A5923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8B4255-F185-9542-883B-253858822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1DD7-D829-F240-A07F-0006972F5A8F}" type="datetimeFigureOut">
              <a:rPr lang="en-US" smtClean="0"/>
              <a:t>2/2/21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0D3EC7-3800-1E45-A2C9-9D5872C8F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CA5EEC-E738-8746-96E0-5FA4A5BE5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6744-02D6-E24E-87BC-69438AA7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46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D23BE-DF14-764A-A62A-909DFD963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CED313-A256-FB4E-A9F8-702DFF43AF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0A5BF2-0185-D840-A2FF-6E25781CE4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38FF67-020C-B647-BC36-9649C472B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1DD7-D829-F240-A07F-0006972F5A8F}" type="datetimeFigureOut">
              <a:rPr lang="en-US" smtClean="0"/>
              <a:t>2/2/21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AC5560-5B86-8248-8B10-0660C27DF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AE829-E888-E54A-912C-92D43523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6744-02D6-E24E-87BC-69438AA7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38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E62C46-CA35-4C43-A279-5ED5EC257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5B874-87DB-C346-A081-3AB235192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B956F-E85A-6445-9AE4-22043E173F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81DD7-D829-F240-A07F-0006972F5A8F}" type="datetimeFigureOut">
              <a:rPr lang="en-US" smtClean="0"/>
              <a:t>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C2D5-4EB5-5B46-B554-5404A23585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02D2B-59A1-6D41-A11B-E8CF6BC8C9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D6744-02D6-E24E-87BC-69438AA7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45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9DDFBFA-99DB-2A4D-BA63-FFB25F6E5D58}"/>
              </a:ext>
            </a:extLst>
          </p:cNvPr>
          <p:cNvSpPr txBox="1"/>
          <p:nvPr/>
        </p:nvSpPr>
        <p:spPr>
          <a:xfrm>
            <a:off x="931761" y="428262"/>
            <a:ext cx="190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Starter questions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74089F-DA1F-1E4E-AE0C-253D5BB062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9180" y="1018286"/>
            <a:ext cx="5833640" cy="4109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092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6614D7-FABC-B140-A0D6-8295E19642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300" y="659950"/>
            <a:ext cx="6746700" cy="505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757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02C6D1-E3A7-2A4E-8267-EFBFDE08D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0274" y="677861"/>
            <a:ext cx="3058377" cy="130810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8109A10-7ADC-084E-A3E2-74D337D254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1160" y="2120899"/>
            <a:ext cx="1917700" cy="23114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CEFDB74-C67A-FF4A-8B8A-3E0ADD274A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3850" y="2260600"/>
            <a:ext cx="1841500" cy="1168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6672A3-0AD8-284F-A3E7-1FAE6E1E98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5637" y="834230"/>
            <a:ext cx="938213" cy="8920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959481A-24AE-9343-BE14-FB4977325D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03850" y="3960811"/>
            <a:ext cx="3167569" cy="165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86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7F28B37-CE56-DA42-8DB1-187316D04A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5925" y="314235"/>
            <a:ext cx="3385829" cy="13112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EFCD4E5-4FD4-B147-A069-2520E3D92783}"/>
              </a:ext>
            </a:extLst>
          </p:cNvPr>
          <p:cNvSpPr txBox="1"/>
          <p:nvPr/>
        </p:nvSpPr>
        <p:spPr>
          <a:xfrm>
            <a:off x="8415335" y="314235"/>
            <a:ext cx="3314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do you notice about the relationship between the numerator and the denominator in these fractions?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24691C-524B-194E-98D5-30173258DB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6275" y="3865561"/>
            <a:ext cx="1816100" cy="5461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AED328D-856A-6840-ADEB-37124EF180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6275" y="3122612"/>
            <a:ext cx="1816100" cy="546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FFDFECF-9604-E542-880C-C1F65006F8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6275" y="2422525"/>
            <a:ext cx="1816100" cy="546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3DCCEF4-E531-C841-A2F7-E6FC83ACB7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6275" y="1723980"/>
            <a:ext cx="1816100" cy="546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6964B88-F06A-B14B-B8E7-C0FEAAA83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7797" y="3078162"/>
            <a:ext cx="1879600" cy="635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BA42982-0F85-E74D-A130-002DB57F10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7797" y="3776661"/>
            <a:ext cx="1879600" cy="635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4744536-CFCA-2E43-8788-7C022EF5D6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7797" y="2401864"/>
            <a:ext cx="1879600" cy="635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17C8766-49C9-D244-9476-C2E27AF97C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7797" y="1685878"/>
            <a:ext cx="1879600" cy="635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4B96A71-4FDA-1540-9984-B45BA600DA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5182" y="452346"/>
            <a:ext cx="1302615" cy="93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52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9201F42-79DE-454F-8F7B-7CECD96932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9478" y="1871663"/>
            <a:ext cx="6194949" cy="40005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C3FA8EC-C3C9-0B48-B595-E79632CB00E9}"/>
              </a:ext>
            </a:extLst>
          </p:cNvPr>
          <p:cNvSpPr txBox="1"/>
          <p:nvPr/>
        </p:nvSpPr>
        <p:spPr>
          <a:xfrm>
            <a:off x="2739478" y="724227"/>
            <a:ext cx="78438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How will you compare these fractions?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9B9F8C-1EBC-D040-BC41-F85167B891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5187" y="1871662"/>
            <a:ext cx="936287" cy="1000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F32630-DD3C-734D-B8E7-9DB2C04CF5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3788" y="3155950"/>
            <a:ext cx="868362" cy="8117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97AD7C8-30A8-9943-8C96-A27272D049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92536" y="4318444"/>
            <a:ext cx="969963" cy="93116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19EC799-775B-FE43-8648-42117C04B0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6774" y="4462462"/>
            <a:ext cx="969963" cy="93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92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ED3CB97-D486-AA42-B7C7-4310576EED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2514" y="609761"/>
            <a:ext cx="3708400" cy="11938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3BD07A9-9F89-6E40-87B1-1FF9AC4ED4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2886" y="1919228"/>
            <a:ext cx="3632200" cy="10287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966E1D0-55B6-694F-B00B-34EE15C9FE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9469" y="3063595"/>
            <a:ext cx="2717800" cy="406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AE0EFA1-5B80-E44B-AA77-92E85EDA7B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19469" y="3567173"/>
            <a:ext cx="30480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6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675B1B5-19E5-B64D-A849-649306038F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2185" y="0"/>
            <a:ext cx="3810000" cy="11938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56EFEE0-789F-5E47-8F86-D6EEA0BDF7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6485" y="1109562"/>
            <a:ext cx="3695700" cy="1066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1DEFC49-AF36-6C45-9A2D-18D4BEE566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0664" y="2309712"/>
            <a:ext cx="2438400" cy="2667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37ABEE3-3F66-504E-A3E5-AE8113B64A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84352" y="2848337"/>
            <a:ext cx="3835400" cy="2133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30C240B-DAF8-6541-A86C-AA5F7B4503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10693" y="5069712"/>
            <a:ext cx="2451100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20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A064351-9916-8A42-9A0F-409B6718B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030" y="451333"/>
            <a:ext cx="7061199" cy="580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993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2DD60D7-8BB2-A148-8F48-4E3B6E367C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890" y="223778"/>
            <a:ext cx="520700" cy="762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2A3DF2E-C2B7-2B43-A44A-FFEE65D883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964" y="301586"/>
            <a:ext cx="2822293" cy="6841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D5B0872-8292-4645-9822-597994F2D6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7260" y="2244926"/>
            <a:ext cx="3441700" cy="1054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915C2E2-6E1C-2948-9D9B-7E9C8C48B6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7260" y="1190826"/>
            <a:ext cx="3441700" cy="10541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2B54889-07C8-E34A-A268-3CF99259FFC9}"/>
              </a:ext>
            </a:extLst>
          </p:cNvPr>
          <p:cNvSpPr txBox="1"/>
          <p:nvPr/>
        </p:nvSpPr>
        <p:spPr>
          <a:xfrm>
            <a:off x="5619508" y="339447"/>
            <a:ext cx="6024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 </a:t>
            </a:r>
            <a:r>
              <a:rPr lang="en-US" b="1" dirty="0"/>
              <a:t>improper fraction </a:t>
            </a:r>
            <a:r>
              <a:rPr lang="en-US" dirty="0"/>
              <a:t>is where the </a:t>
            </a:r>
            <a:r>
              <a:rPr lang="en-US" b="1" dirty="0"/>
              <a:t>numerator </a:t>
            </a:r>
            <a:r>
              <a:rPr lang="en-US" dirty="0"/>
              <a:t>is greater than the </a:t>
            </a:r>
            <a:r>
              <a:rPr lang="en-US" b="1" dirty="0"/>
              <a:t>denominator.</a:t>
            </a:r>
            <a:r>
              <a:rPr lang="en-US" dirty="0"/>
              <a:t> These fractions will always be greater than 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ABDF3E-CE40-584A-8BC1-2BDF5609E8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21550" y="2060776"/>
            <a:ext cx="1206500" cy="3683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5475FFE-3AF2-AE43-B508-06FF15FA44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0850" y="1863926"/>
            <a:ext cx="5207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838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26B739-D27B-3B49-BEDC-7672649693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2508" y="330200"/>
            <a:ext cx="469900" cy="711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A356556-C921-FB4D-9451-C5D2796DDC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4800" y="2908300"/>
            <a:ext cx="3403600" cy="10414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319FA23-E0E6-D846-9041-8E6201D082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4800" y="1974850"/>
            <a:ext cx="3403600" cy="1041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B0867B7-7C66-4949-A553-432555365C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4800" y="1041400"/>
            <a:ext cx="3403600" cy="1041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8E7B624-19CC-B942-BA3F-13C83DED53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4800" y="462344"/>
            <a:ext cx="1244600" cy="29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48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B626A1-0C08-A44A-A15B-D8C44EB152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7491" y="2008047"/>
            <a:ext cx="5289932" cy="236718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C805D3A-8420-5946-92E4-D116F78508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4283" y="2394190"/>
            <a:ext cx="1149546" cy="167642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6F5E5BD-9E62-DB45-992D-54C4594D97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4210" y="2305690"/>
            <a:ext cx="1149546" cy="15718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4E8B823-BA90-4947-ACCF-58340DDAD8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6929" y="3984261"/>
            <a:ext cx="5581234" cy="994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290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CE23F36-05F7-6F44-B3D5-2C7E68DB5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824" y="742950"/>
            <a:ext cx="1030287" cy="126157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25298D4-D99C-8248-A472-848E6590E3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3305175"/>
            <a:ext cx="2882900" cy="762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D1C84AF-6EC0-F846-BF69-565E08AFA8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2566987"/>
            <a:ext cx="2882900" cy="762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435FCAF-425D-4C4A-873C-69E1B8961C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1828800"/>
            <a:ext cx="2882900" cy="762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578274B-443A-6449-9540-8ACE5D71F1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1114425"/>
            <a:ext cx="2882900" cy="762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909EF60-06D9-3E45-A031-1B58BDEDC4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2775" y="1081637"/>
            <a:ext cx="2026012" cy="5614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7F4B06F-972E-544A-BA07-363DD38E3E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43400" y="4422775"/>
            <a:ext cx="2844800" cy="13208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54A7FB0-67EA-1541-9063-9FDAB1977B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97475" y="4714875"/>
            <a:ext cx="596900" cy="736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258C920-4921-DB47-A751-2584BE2FB1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57650" y="4702175"/>
            <a:ext cx="571500" cy="7493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1B75102-DA65-354F-936A-708FD8A1CA3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57611" y="5616575"/>
            <a:ext cx="373224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97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507E522-8165-5440-A4C3-0BDFBED569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188" y="138906"/>
            <a:ext cx="1073150" cy="147558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9E272DE-00AE-424A-93C2-042A6A4453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6481" y="365123"/>
            <a:ext cx="4019038" cy="124936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8044214-7533-2146-9043-F0463CF4A4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6481" y="1620702"/>
            <a:ext cx="4019037" cy="106970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3657545-8257-F84A-8294-75A8C47D17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3788" y="528638"/>
            <a:ext cx="2691246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61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47</Words>
  <Application>Microsoft Macintosh PowerPoint</Application>
  <PresentationFormat>Widescreen</PresentationFormat>
  <Paragraphs>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Horsford</dc:creator>
  <cp:lastModifiedBy>Hannah Horsford</cp:lastModifiedBy>
  <cp:revision>8</cp:revision>
  <dcterms:created xsi:type="dcterms:W3CDTF">2021-02-02T17:09:44Z</dcterms:created>
  <dcterms:modified xsi:type="dcterms:W3CDTF">2021-02-02T22:01:29Z</dcterms:modified>
</cp:coreProperties>
</file>