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CD8D2-DD48-2E43-8F79-74398E50E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F0C4C-E4CC-2F47-AA70-995DDC86D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1E35-61DA-5E4F-BB18-45877AE7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80CC2-6807-E046-9A09-A9F92033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B9457-F54A-8145-9DF3-E57FA6C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5703-C317-2A45-A786-743908DE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023E6-B831-294C-92ED-9B5FD2E87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7C5FA-27C4-A641-B101-144E102B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D005-C984-C34A-810A-23D3AB00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52CBE-CA80-F548-97EA-E4E9F50B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46556-3503-B549-A73E-FDE13A373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86C58-0A4D-AD43-A849-C43781C8A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47EAA-1458-F148-B5DF-BD12C996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D689E-14D6-434B-900F-C7C49934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933D0-2EF0-7C46-86B0-4975B448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2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82-473E-C84D-992F-186E698C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1BDB-1A22-5D46-9238-F093CA13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F4CA3-936B-D342-8F5F-877D42FB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92EB3-7EA5-0A4B-BA4B-FD210D4A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41735-852A-B840-8219-DD5B61EF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5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DB1E-1A21-F548-AE36-D30F4E4AB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87FDF-79AB-BC4C-B2A8-4279F9621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AC4B5-5F7D-4F44-94BA-1940C919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BA485-5DF4-7442-A296-110BF810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D6C77-8643-4D49-8E9F-0A890A16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409C-004A-0F43-A555-1711F6BA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069E-0D56-2B47-86EE-3F718A78D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7F789-78CE-854F-840A-65516C89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847CE-D3AA-F146-810B-132777EF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29AE0-B6A3-F349-A696-DDF64F0FE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6DA09-0D78-744B-B691-A302E9EB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6A0F-22B1-9E40-B454-DBA375C2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37D39-6AD9-FC4A-82BB-18CB51C6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50290-DC6C-304D-B8BD-5D352A1D8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540B5-CFDF-CA40-8D4E-B3C5519D9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E92F4-1A0B-F441-ABB6-8DC0507A0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24617-E477-EE40-8E72-5F87145F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86770-61F9-D340-A468-5D1AF753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7F17E-6F20-0947-89DF-3379DE5E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8A2B3-FAD3-B242-9408-F09BBDCA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D338E-68C8-574A-B7C9-12CCB42D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3CE86-C188-9F47-AFAF-0FE658A2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BA95E-5FDB-9E4C-AC76-C69F567A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9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BA636-25B0-D944-A5D1-3DA05B48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47D38-D393-F048-AD81-57E72E76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71B83-CF57-B34F-A5EA-CE703CA2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078A-31C5-E845-AB7C-C0E94DB0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02EF8-8550-9349-8450-AA4E36BDB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10FC9-AE8E-1D4D-8550-76D13A592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B4255-F185-9542-883B-25385882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D3EC7-3800-1E45-A2C9-9D5872C8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A5EEC-E738-8746-96E0-5FA4A5B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4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23BE-DF14-764A-A62A-909DFD96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CED313-A256-FB4E-A9F8-702DFF43A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A5BF2-0185-D840-A2FF-6E25781CE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8FF67-020C-B647-BC36-9649C472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C5560-5B86-8248-8B10-0660C27D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AE829-E888-E54A-912C-92D43523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62C46-CA35-4C43-A279-5ED5EC25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5B874-87DB-C346-A081-3AB235192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B956F-E85A-6445-9AE4-22043E173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1DD7-D829-F240-A07F-0006972F5A8F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C2D5-4EB5-5B46-B554-5404A2358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02D2B-59A1-6D41-A11B-E8CF6BC8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6744-02D6-E24E-87BC-69438AA7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DFBFA-99DB-2A4D-BA63-FFB25F6E5D58}"/>
              </a:ext>
            </a:extLst>
          </p:cNvPr>
          <p:cNvSpPr txBox="1"/>
          <p:nvPr/>
        </p:nvSpPr>
        <p:spPr>
          <a:xfrm>
            <a:off x="931761" y="428262"/>
            <a:ext cx="190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Starter 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74089F-DA1F-1E4E-AE0C-253D5BB06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180" y="1018286"/>
            <a:ext cx="5833640" cy="410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9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6614D7-FABC-B140-A0D6-8295E1964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659950"/>
            <a:ext cx="6746700" cy="50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5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02C6D1-E3A7-2A4E-8267-EFBFDE08D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274" y="677861"/>
            <a:ext cx="3058377" cy="13081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109A10-7ADC-084E-A3E2-74D337D25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160" y="2120899"/>
            <a:ext cx="1917700" cy="2311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EFDB74-C67A-FF4A-8B8A-3E0ADD274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3850" y="2260600"/>
            <a:ext cx="18415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6672A3-0AD8-284F-A3E7-1FAE6E1E98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5637" y="834230"/>
            <a:ext cx="938213" cy="8920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59481A-24AE-9343-BE14-FB4977325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3850" y="3960811"/>
            <a:ext cx="3167569" cy="165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8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F28B37-CE56-DA42-8DB1-187316D04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925" y="314235"/>
            <a:ext cx="3385829" cy="1311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FCD4E5-4FD4-B147-A069-2520E3D92783}"/>
              </a:ext>
            </a:extLst>
          </p:cNvPr>
          <p:cNvSpPr txBox="1"/>
          <p:nvPr/>
        </p:nvSpPr>
        <p:spPr>
          <a:xfrm>
            <a:off x="8415335" y="314235"/>
            <a:ext cx="3314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you notice about the relationship between the numerator and the denominator in these fractions?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4691C-524B-194E-98D5-30173258D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275" y="3865561"/>
            <a:ext cx="1816100" cy="546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ED328D-856A-6840-ADEB-37124EF18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275" y="3122612"/>
            <a:ext cx="1816100" cy="546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FDFECF-9604-E542-880C-C1F65006F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275" y="2422525"/>
            <a:ext cx="1816100" cy="546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DCCEF4-E531-C841-A2F7-E6FC83ACB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275" y="1723980"/>
            <a:ext cx="1816100" cy="54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964B88-F06A-B14B-B8E7-C0FEAAA83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7797" y="3078162"/>
            <a:ext cx="1879600" cy="63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A42982-0F85-E74D-A130-002DB57F1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7797" y="3776661"/>
            <a:ext cx="1879600" cy="635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744536-CFCA-2E43-8788-7C022EF5D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7797" y="2401864"/>
            <a:ext cx="1879600" cy="635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17C8766-49C9-D244-9476-C2E27AF97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7797" y="1685878"/>
            <a:ext cx="1879600" cy="635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B96A71-4FDA-1540-9984-B45BA600DA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182" y="452346"/>
            <a:ext cx="1302615" cy="93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2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201F42-79DE-454F-8F7B-7CECD9693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78" y="1871663"/>
            <a:ext cx="6194949" cy="4000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3FA8EC-C3C9-0B48-B595-E79632CB00E9}"/>
              </a:ext>
            </a:extLst>
          </p:cNvPr>
          <p:cNvSpPr txBox="1"/>
          <p:nvPr/>
        </p:nvSpPr>
        <p:spPr>
          <a:xfrm>
            <a:off x="2739478" y="724227"/>
            <a:ext cx="7843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will you compare these fractions?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B9F8C-1EBC-D040-BC41-F85167B89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187" y="1871662"/>
            <a:ext cx="936287" cy="1000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F32630-DD3C-734D-B8E7-9DB2C04CF5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3788" y="3155950"/>
            <a:ext cx="868362" cy="811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7AD7C8-30A8-9943-8C96-A27272D04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536" y="4318444"/>
            <a:ext cx="969963" cy="931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9EC799-775B-FE43-8648-42117C04B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6774" y="4462462"/>
            <a:ext cx="969963" cy="93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D3CB97-D486-AA42-B7C7-4310576EE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514" y="609761"/>
            <a:ext cx="3708400" cy="1193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BD07A9-9F89-6E40-87B1-1FF9AC4ED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886" y="1919228"/>
            <a:ext cx="3632200" cy="1028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66E1D0-55B6-694F-B00B-34EE15C9F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469" y="3063595"/>
            <a:ext cx="27178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E0EFA1-5B80-E44B-AA77-92E85EDA7B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9469" y="3567173"/>
            <a:ext cx="3048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75B1B5-19E5-B64D-A849-649306038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185" y="0"/>
            <a:ext cx="3810000" cy="1193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6EFEE0-789F-5E47-8F86-D6EEA0BD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485" y="1109562"/>
            <a:ext cx="3695700" cy="1066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DEFC49-AF36-6C45-9A2D-18D4BEE56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664" y="2309712"/>
            <a:ext cx="2438400" cy="266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7ABEE3-3F66-504E-A3E5-AE8113B64A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4352" y="2848337"/>
            <a:ext cx="3835400" cy="213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0C240B-DAF8-6541-A86C-AA5F7B450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0693" y="5069712"/>
            <a:ext cx="24511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064351-9916-8A42-9A0F-409B6718B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30" y="451333"/>
            <a:ext cx="7061199" cy="580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9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DD60D7-8BB2-A148-8F48-4E3B6E367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90" y="223778"/>
            <a:ext cx="520700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A3DF2E-C2B7-2B43-A44A-FFEE65D88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964" y="301586"/>
            <a:ext cx="2822293" cy="6841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5B0872-8292-4645-9822-597994F2D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260" y="2244926"/>
            <a:ext cx="34417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15C2E2-6E1C-2948-9D9B-7E9C8C48B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260" y="1190826"/>
            <a:ext cx="3441700" cy="1054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B54889-07C8-E34A-A268-3CF99259FFC9}"/>
              </a:ext>
            </a:extLst>
          </p:cNvPr>
          <p:cNvSpPr txBox="1"/>
          <p:nvPr/>
        </p:nvSpPr>
        <p:spPr>
          <a:xfrm>
            <a:off x="5619508" y="339447"/>
            <a:ext cx="6024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</a:t>
            </a:r>
            <a:r>
              <a:rPr lang="en-US" b="1" dirty="0"/>
              <a:t>improper fraction </a:t>
            </a:r>
            <a:r>
              <a:rPr lang="en-US" dirty="0"/>
              <a:t>is where the </a:t>
            </a:r>
            <a:r>
              <a:rPr lang="en-US" b="1" dirty="0"/>
              <a:t>numerator </a:t>
            </a:r>
            <a:r>
              <a:rPr lang="en-US" dirty="0"/>
              <a:t>is greater than the </a:t>
            </a:r>
            <a:r>
              <a:rPr lang="en-US" b="1" dirty="0"/>
              <a:t>denominator.</a:t>
            </a:r>
            <a:r>
              <a:rPr lang="en-US" dirty="0"/>
              <a:t> These fractions will always be greater than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ABDF3E-CE40-584A-8BC1-2BDF5609E8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1550" y="2060776"/>
            <a:ext cx="1206500" cy="368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475FFE-3AF2-AE43-B508-06FF15FA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850" y="1863926"/>
            <a:ext cx="5207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3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26B739-D27B-3B49-BEDC-767264969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508" y="330200"/>
            <a:ext cx="469900" cy="711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356556-C921-FB4D-9451-C5D2796DD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800" y="2908300"/>
            <a:ext cx="3403600" cy="1041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19FA23-E0E6-D846-9041-8E6201D08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800" y="1974850"/>
            <a:ext cx="3403600" cy="1041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0867B7-7C66-4949-A553-432555365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800" y="1041400"/>
            <a:ext cx="3403600" cy="1041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E7B624-19CC-B942-BA3F-13C83DED5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800" y="462344"/>
            <a:ext cx="12446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8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B626A1-0C08-A44A-A15B-D8C44EB15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491" y="2008047"/>
            <a:ext cx="5289932" cy="23671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805D3A-8420-5946-92E4-D116F7850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283" y="2394190"/>
            <a:ext cx="1149546" cy="16764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F5E5BD-9E62-DB45-992D-54C4594D9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4210" y="2305690"/>
            <a:ext cx="1149546" cy="15718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E8B823-BA90-4947-ACCF-58340DDAD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6929" y="3984261"/>
            <a:ext cx="5581234" cy="9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E23F36-05F7-6F44-B3D5-2C7E68DB5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4" y="742950"/>
            <a:ext cx="1030287" cy="12615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5298D4-D99C-8248-A472-848E6590E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305175"/>
            <a:ext cx="2882900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1C84AF-6EC0-F846-BF69-565E08AFA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566987"/>
            <a:ext cx="2882900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35FCAF-425D-4C4A-873C-69E1B8961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828800"/>
            <a:ext cx="28829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78274B-443A-6449-9540-8ACE5D71F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114425"/>
            <a:ext cx="28829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09EF60-06D9-3E45-A031-1B58BDEDC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775" y="1081637"/>
            <a:ext cx="2026012" cy="561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F4B06F-972E-544A-BA07-363DD38E3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4422775"/>
            <a:ext cx="2844800" cy="1320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4A7FB0-67EA-1541-9063-9FDAB1977B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7475" y="4714875"/>
            <a:ext cx="596900" cy="736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58C920-4921-DB47-A751-2584BE2FB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7650" y="4702175"/>
            <a:ext cx="571500" cy="749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1B75102-DA65-354F-936A-708FD8A1CA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7611" y="5616575"/>
            <a:ext cx="373224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07E522-8165-5440-A4C3-0BDFBED5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88" y="138906"/>
            <a:ext cx="1073150" cy="14755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E272DE-00AE-424A-93C2-042A6A445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481" y="365123"/>
            <a:ext cx="4019038" cy="12493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044214-7533-2146-9043-F0463CF4A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481" y="1620702"/>
            <a:ext cx="4019037" cy="10697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657545-8257-F84A-8294-75A8C47D1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3788" y="528638"/>
            <a:ext cx="2691246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47</Words>
  <Application>Microsoft Macintosh PowerPoint</Application>
  <PresentationFormat>Widescreen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8</cp:revision>
  <dcterms:created xsi:type="dcterms:W3CDTF">2021-02-02T17:09:44Z</dcterms:created>
  <dcterms:modified xsi:type="dcterms:W3CDTF">2021-02-02T22:01:29Z</dcterms:modified>
</cp:coreProperties>
</file>