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9"/>
  </p:normalViewPr>
  <p:slideViewPr>
    <p:cSldViewPr snapToGrid="0" snapToObjects="1">
      <p:cViewPr varScale="1">
        <p:scale>
          <a:sx n="111" d="100"/>
          <a:sy n="111" d="100"/>
        </p:scale>
        <p:origin x="63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E9895D-B7A8-1D46-9276-2BB5EF8021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3B4B77-7E11-0C4E-BAC3-4A068FC7DD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D9AFB-C130-074B-8C33-49A528294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CF1063-6C51-A54C-8DD3-8953F0849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491A7-457E-4744-8830-8293593AD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36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40391-988F-0947-A88A-EA785CF5D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589CB2-ABF8-DC4F-B32D-A16DFDE90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58515-58E9-3C41-9349-75047E30D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8EACF-A5C5-3B42-B845-2E564F6A5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90DB07-51E9-9B43-B547-020E95BFE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02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11C87E-A712-FC48-9F32-D174753F15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42BA46-7475-E44D-A2C2-BDA3F8BACC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8B2EA-25DD-2C49-9D9E-7D008D8CF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35CC7-C66B-874E-A46B-4FB808E7D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D99B65-11B0-B245-9021-C33A19241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724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BA41F-C1D7-D140-B3EC-D957D843F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0C8DD-4091-E143-8D00-FA83F76B4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3B0EB0-087B-F546-9956-21DB4763D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83B98-F6B3-9842-8656-92B381C5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E9CD0-CF40-5746-B06F-3AABB3FA8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782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5F77E-65EE-A54A-845A-467DEA7C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F84394-4134-F74A-9C42-AFF051FFA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81BFDC-19DE-E64B-86FF-9B8C3D76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F26E5-DDC0-5C45-8EAE-2E81616F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A5BE5-7304-1F47-9D03-5BAC9D13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42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ABCD9-7FF5-1740-92EF-577023DC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CFAC4F-D443-F04D-BE15-6F4C654AB7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E44F1D-CF7C-5D4F-B3CD-B92BF911C8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9E88B3-52DE-E349-A6E2-7DE9993A9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F6F7E-BDC1-3641-BFCD-8DCBBD4B49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A1728D7-D9D8-C249-8A3A-70023D8C7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92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74AA7-9680-E045-B92B-7AA3DD02D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1B6D6-B901-CE42-8EB3-A2DE1101E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B0BEA4-DE91-2947-B010-A013C9A878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389D334-073F-864E-8848-2657667473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7B5DFAA-9D5E-D443-955E-F1FD6586DF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F434D2-18B2-7940-9E5E-996B91CFC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47467A7-055A-DF43-B771-BEF3FCEAE2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61A5206-C3E9-D244-9899-4272F9983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818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81A564-E01F-BB48-859C-65B28EB86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429E2A-D6F1-5744-9909-78E697C9E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501C58-0FC1-854A-86CB-74C0EE3EC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AA4A8B1-5A40-2E4B-A6B2-30FFE8FD7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872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9F2B29-6AD3-B543-BDE2-EC84273E2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7E9E8D-3979-FF49-BA56-AA9FADBF0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6C1EA0-12A4-2B4F-B17E-1AE3E4CBD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094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0D37B-4080-2E4C-9953-9EDA61002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EA503-574D-444F-B094-AD031D23BB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F7432E-212E-3142-8C68-63F7944728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E83F3-2581-4747-A0B0-77B6826C2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B3973-A99C-684D-83F9-F776242EB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37D56-070E-8345-A2D3-C3B6C00D4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178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108BD6-24EC-334B-9A3D-392C9BC77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764F5D-B453-5D4C-B59B-F318B0D219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B495EC-4C3D-F144-B74D-5FBF70F8D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1DEFF-24AB-144D-80CB-65D232699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995074-175A-7C47-A812-1DEBF4905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C0BDDC-D3E9-1A4A-B7C6-29A7480C93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5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DC1111-DB89-A84C-93C4-F5B0BB0A4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877118-11A1-1542-B1D3-64F5D5F9CB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85D1B-5E67-4C4C-9039-65A8C02EF1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7B730-B591-D842-B5C9-88778E5F8BD6}" type="datetimeFigureOut">
              <a:rPr lang="en-US" smtClean="0"/>
              <a:t>2/7/21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7FE3C8-24C2-7446-B084-1F69E79770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899F-F04A-3046-B05B-C8A8AED89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DEFF5-F70C-5941-BC71-E85C81C9C9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346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11" Type="http://schemas.openxmlformats.org/officeDocument/2006/relationships/image" Target="../media/image46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28A5F7D-E6DD-2F42-8FC3-A23507893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377" y="897441"/>
            <a:ext cx="7199454" cy="50631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D501F0A-557B-3C48-BA5E-F0AEF6FB90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5391" y="2115032"/>
            <a:ext cx="1788771" cy="56915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D12F835-D908-F943-AA91-7B8D70BF86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3168" y="3420317"/>
            <a:ext cx="1876947" cy="46396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B1D398E-104D-2E44-A2D4-87FDC1657CB4}"/>
              </a:ext>
            </a:extLst>
          </p:cNvPr>
          <p:cNvSpPr txBox="1"/>
          <p:nvPr/>
        </p:nvSpPr>
        <p:spPr>
          <a:xfrm>
            <a:off x="8594201" y="4421528"/>
            <a:ext cx="3223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Consecutive</a:t>
            </a:r>
            <a:r>
              <a:rPr lang="en-US" dirty="0"/>
              <a:t> = next or following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56B44BC-8C8F-AB4F-8FA3-C869F0872B29}"/>
              </a:ext>
            </a:extLst>
          </p:cNvPr>
          <p:cNvSpPr txBox="1"/>
          <p:nvPr/>
        </p:nvSpPr>
        <p:spPr>
          <a:xfrm>
            <a:off x="8594201" y="4872753"/>
            <a:ext cx="3223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Integer</a:t>
            </a:r>
            <a:r>
              <a:rPr lang="en-US" dirty="0"/>
              <a:t> = whole number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5AF8E0B-253F-5448-90FB-4A96EA7F8D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1075" y="5312256"/>
            <a:ext cx="1558758" cy="914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53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4559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750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6947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25576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59614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9961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1FD72C8-85B9-3046-9EB4-7A4F3C31FE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792" y="531069"/>
            <a:ext cx="5153950" cy="318979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1DE4F06-FE22-8949-9D24-C37A239AF2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7337" y="313237"/>
            <a:ext cx="4813381" cy="93463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8F7527A3-B98C-5D47-BF4B-F45DCC2632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96489" y="1964680"/>
            <a:ext cx="1937152" cy="110917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95FC164-0C57-E54F-A7C3-36D2691ABB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92106" y="1195975"/>
            <a:ext cx="1779489" cy="49332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5D70F6C-C13C-6B48-8A94-72791A0BEF0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80723" y="1173569"/>
            <a:ext cx="498274" cy="5381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A3EE60E-6246-1D4F-8637-2A262108E4A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6636" y="2074004"/>
            <a:ext cx="968174" cy="171553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1C0EBEFA-EF76-094D-A196-732357FEAC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93266" y="1195975"/>
            <a:ext cx="364683" cy="51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31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F6FA19F-8886-E94C-8AF7-F4ED42AD5F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0" y="2057400"/>
            <a:ext cx="4381500" cy="27432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F717960-AB70-4A41-BB37-62014F566C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7573" y="1542005"/>
            <a:ext cx="2070100" cy="5588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5C57C27-A2B5-5443-AC06-B8F52AED04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4823" y="1326105"/>
            <a:ext cx="355600" cy="2159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7FA1E89-B2E9-C849-A0EC-EAD14FC476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8673" y="1356971"/>
            <a:ext cx="2247900" cy="6223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C262CA-ED32-7E4E-B305-05B7E64A6E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10517" y="1864327"/>
            <a:ext cx="335103" cy="3642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CF8CE9A-25E8-8646-BC6C-0852E2506F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59373" y="2825348"/>
            <a:ext cx="1206500" cy="1320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49212AA3-AA50-E64C-A665-6E50FCE2F30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811773" y="2195492"/>
            <a:ext cx="901700" cy="2921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9DA15C4-76FF-5D47-8405-305D01AB651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54011" y="2762250"/>
            <a:ext cx="622300" cy="13335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58831643-9D58-4640-8580-F23595EE3E5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600061" y="2195492"/>
            <a:ext cx="330200" cy="292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78B2E81-88DC-DF4F-AD06-7BB6DF5186D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695316" y="2765144"/>
            <a:ext cx="622300" cy="177800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53438E2-370E-C64E-9D9F-CD25EC3ED30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766692" y="2138423"/>
            <a:ext cx="4064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331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F585CAD-C093-0745-89B0-451A9BD01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3350" y="2730500"/>
            <a:ext cx="4305300" cy="1397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E6E3223-DAAA-E44C-A59C-E0B771FAFE30}"/>
              </a:ext>
            </a:extLst>
          </p:cNvPr>
          <p:cNvSpPr txBox="1"/>
          <p:nvPr/>
        </p:nvSpPr>
        <p:spPr>
          <a:xfrm>
            <a:off x="1684116" y="3429000"/>
            <a:ext cx="1660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Mixed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AFA2099-B8E4-5B4C-90D1-20D392E8C291}"/>
              </a:ext>
            </a:extLst>
          </p:cNvPr>
          <p:cNvSpPr txBox="1"/>
          <p:nvPr/>
        </p:nvSpPr>
        <p:spPr>
          <a:xfrm>
            <a:off x="1684116" y="2898493"/>
            <a:ext cx="1936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Improper fractions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1F75D0-AFB9-1F4F-94BA-F04A2E32F6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9371" y="2415893"/>
            <a:ext cx="736600" cy="482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8214E8A-0C9E-CC43-BCCC-F0B6CF5C3BA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6371" y="2034893"/>
            <a:ext cx="482600" cy="381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5981A33-F274-224A-BDE0-60DAD0826E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55974" y="2843420"/>
            <a:ext cx="304800" cy="3810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0EB3029-F663-574A-8620-AC40B81501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55695" y="2824370"/>
            <a:ext cx="342900" cy="4191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4435AD2-534E-2146-9E71-C263C90B1CE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30498" y="2817752"/>
            <a:ext cx="2273300" cy="4064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EE399C-6B8E-ED4C-A0EF-DA53D452282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30498" y="3599472"/>
            <a:ext cx="1905000" cy="381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2D15528-CE0F-7B47-9CD5-C87624E4C0F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32401" y="3591086"/>
            <a:ext cx="825500" cy="33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38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FF14BEA-9FE2-8049-A264-9CD383D6D3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8200" y="2965450"/>
            <a:ext cx="2895600" cy="9271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A3761F-91A4-2742-9A53-86DCCCB48BB6}"/>
              </a:ext>
            </a:extLst>
          </p:cNvPr>
          <p:cNvSpPr txBox="1"/>
          <p:nvPr/>
        </p:nvSpPr>
        <p:spPr>
          <a:xfrm>
            <a:off x="1441047" y="2187615"/>
            <a:ext cx="22512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Number sequences can be descending as well as ascending.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37398B-6899-7A4E-8844-9CB68AB8F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0476" y="2416464"/>
            <a:ext cx="812800" cy="685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7EE9D14-4B21-524B-B76B-22EC4A5F76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3276" y="3127006"/>
            <a:ext cx="648504" cy="530594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D03BE53-5984-DB42-A22C-ED52E3D659A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1780" y="3129187"/>
            <a:ext cx="1342020" cy="5996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112318C-06E1-E749-936F-04CB124E492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73726" y="4057000"/>
            <a:ext cx="2959100" cy="5207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878182-8707-2449-A01C-CA953C3F46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57656" y="4056287"/>
            <a:ext cx="1117600" cy="444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020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DFEF6A4-0FE8-324A-90C2-05451F20E2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62500" y="2959100"/>
            <a:ext cx="2667000" cy="9398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3B25C6E-5A78-8F43-90A6-10ECF6F4F5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7933" y="629533"/>
            <a:ext cx="4344261" cy="169697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06488C-BF3A-9F4F-85D7-4F7A515049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9100" y="2674395"/>
            <a:ext cx="3733800" cy="2413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7D2C447-16EA-1644-A36F-A9B48CDB10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8550" y="3721100"/>
            <a:ext cx="2374900" cy="3556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0DC98C-43D8-E547-9364-D83877D02D2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3150" y="4337050"/>
            <a:ext cx="2400300" cy="6477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305F1F-DF93-4046-B2B0-EC066EFF4E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3150" y="3750920"/>
            <a:ext cx="2463800" cy="108777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0AEEF77-394D-0A4A-BFCD-E3653FB1C03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121150" y="5035549"/>
            <a:ext cx="3162300" cy="482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9520F94-958B-744B-9823-734C8C8FBA5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138033" y="3144013"/>
            <a:ext cx="1739900" cy="5207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1133A78E-5AA2-4E4E-9657-AE5EF15DA5ED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346950" y="4979767"/>
            <a:ext cx="1003300" cy="4699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876C463-775E-084A-9D9C-9F1BD7E8058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722233" y="3163063"/>
            <a:ext cx="5715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630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9417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7085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3037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23</Words>
  <Application>Microsoft Macintosh PowerPoint</Application>
  <PresentationFormat>Widescreen</PresentationFormat>
  <Paragraphs>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Horsford</dc:creator>
  <cp:lastModifiedBy>Hannah Horsford</cp:lastModifiedBy>
  <cp:revision>11</cp:revision>
  <dcterms:created xsi:type="dcterms:W3CDTF">2021-02-07T16:00:52Z</dcterms:created>
  <dcterms:modified xsi:type="dcterms:W3CDTF">2021-02-07T23:36:28Z</dcterms:modified>
</cp:coreProperties>
</file>