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2"/>
  </p:normalViewPr>
  <p:slideViewPr>
    <p:cSldViewPr snapToGrid="0" snapToObjects="1">
      <p:cViewPr varScale="1">
        <p:scale>
          <a:sx n="90" d="100"/>
          <a:sy n="90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F85DA-A55D-264F-AB54-E03EEBF8F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191C54-9C08-7643-A8A1-C0B6DDD051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FA5A6-131F-124B-B6BC-4F2DA3C7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CBC54-E5B3-1F40-9BEB-D58F6551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83FA2-03DE-8246-921B-E8B91EDC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3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8708F-8234-524E-BC9E-1B0538D0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8E50C6-48F9-5141-9682-419C40EA8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DF6C-EF4F-4941-852E-351EC055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03D2-BD30-DB4D-90E3-6DA05E22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9CF86-8FB0-8142-8E6E-381859074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6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52E27C-9802-B945-95D1-E7DD889D0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55FFC1-95A6-0E49-96B4-A5D2FF1D9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E7CAE-4399-DC4E-9E02-CF66D92C7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3371A-577F-0D4F-94F7-D1F1D49D4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C5843-FEC1-C845-B37D-F18326EB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9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E4019-5F21-7E4C-BAD0-8DD7C7BC0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E05C7-8E64-2642-8B70-910692D5D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A6FDD-978F-FA44-846D-2D752C69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278F6-5521-D045-9FCD-4E67C2662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C3A0E-5577-794C-B26D-D71C497D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0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AD9FC-4F5D-AB46-BCC6-2E5DC6E5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BED23-7C30-6942-8463-E960C59C2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561CB-1045-EC48-A7CA-300D93362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769B8-6411-1B44-B30A-71880804D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A2609-D545-6941-B152-891071DB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3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BA5CD-7BF5-F34D-BA4B-3B7C175F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B613B-ABA8-5F47-9BAA-8D2C14E257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79932-C93E-6746-AED7-9022C79FA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BA118-30C0-FA40-9425-CFDF4F95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9C151-47CF-0043-AA3A-3E2313CC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50D72-6E38-CF44-8B61-96137770E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1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0C1B-21D9-5048-8065-AD6549B8C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488E0-AB4E-7C45-BD0D-4F3905E6F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506EE-051E-D241-BBAA-E0CDC5E6E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C5242-7C9E-FB4A-8E3B-AB8A8462C7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2D8745-EEDE-E640-BD19-6D6628C54D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AB5824-41D2-D64F-8BF2-0B37858F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BED57B-63B1-D741-AC22-C3C32AA00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998594-9FEC-9541-B75F-E5D626A3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3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578E4-65F0-0249-ABEA-E750132A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9879-1815-EA4B-9FA1-BCDDAE3A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40EB6-76A1-2E4C-8615-0A8F9BA1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CCA00-99A8-8748-8E0B-AFD22828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1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2447E1-787E-D34D-BD74-45AA06DD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5EE45-35B9-2B48-8C08-5214845C2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17F76-C9BB-C148-8AA4-18B27CAB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3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11154-0148-C342-9DAA-BEE62967B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4D204-4428-7F4F-B741-B66B98542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D95943-84DF-2B4B-9E92-03A6E2C82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DFBF6-67E5-454F-9134-80D632EF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8B55A-EB49-A440-B08F-99A43A00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CABD1-F85A-5B49-85CD-9CEA5AA27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9E630-7358-054D-853F-AA1B7A6D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5E665C-CEEA-064D-8C9E-915250419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B4630-3A8D-394C-9C70-007BBAFAD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73113-D556-C246-B7D4-ACD1BC1F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53831-0ED0-D147-8A19-25D8B02A3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39CD8-B64B-CF45-B8F6-A4DCA90C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714B06-FAA6-A14C-9DB6-358345FC7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50729-F7D7-BD4F-93CF-A533DCEF4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59B64-2432-4445-B805-2E7DD2CDE5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B3E89-4847-F946-B4D4-DF40F9963E0C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BDF01-BEA0-C94C-A124-6DAC689E4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892-378C-644C-8475-D9AF8A2B1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B3B7B-E9D1-2743-B7B2-4FCC42AD4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6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1F8E6B-1ED4-9049-8E52-786C507DD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43" y="988473"/>
            <a:ext cx="6259286" cy="42268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7FD31F-01A3-4A41-AEB8-7B41D7D52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7314" y="2504621"/>
            <a:ext cx="711200" cy="215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AD8BDF-7EE4-FA44-94CC-1187F2FA2A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1657" y="1388710"/>
            <a:ext cx="762000" cy="25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7BE5A3-8C7C-1A4C-896F-E904B5F278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4112" y="1765173"/>
            <a:ext cx="519090" cy="4228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C8E225-ADE3-B44F-A2E5-4E9C966CA3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5607" y="3101880"/>
            <a:ext cx="2508250" cy="4385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1D05B6-1E3F-0045-842D-1803DE3411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6495" y="4098235"/>
            <a:ext cx="2497362" cy="6008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6C9FE97-FA62-A849-838D-B0B7E465DC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4451" y="5182358"/>
            <a:ext cx="748291" cy="83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26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940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3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6E45D2-474A-5143-8049-243547408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3851" y="979714"/>
            <a:ext cx="5621549" cy="49136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742D8C-91B5-B440-B92F-BB4832965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5614" y="2446563"/>
            <a:ext cx="4652680" cy="7320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6D2148-8DFF-924E-8EF7-8D2A8C2734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4062" y="3178628"/>
            <a:ext cx="4603875" cy="7320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9D18E4-004A-A142-9CE9-4D77380D5C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8427" y="1714498"/>
            <a:ext cx="850139" cy="7320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808D9E-767E-5D4B-8AF8-0456B470BA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3735" y="4347029"/>
            <a:ext cx="1400773" cy="4363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DD5114-778C-8D48-824E-2B9A49971B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4886" y="5205197"/>
            <a:ext cx="8741227" cy="13426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CD45A5-8BB6-9F47-86E8-3934784B94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70959" y="5775715"/>
            <a:ext cx="1667332" cy="65716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762D5DF-D2CE-5742-B0E6-5A333ACEB3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12578" y="5251717"/>
            <a:ext cx="1412421" cy="7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98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8208BA-C9EE-254B-B5B3-6A75367B5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178" y="2197099"/>
            <a:ext cx="5625192" cy="20646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502B19-2DBA-B743-94A7-EE5D0D29C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178" y="297543"/>
            <a:ext cx="5222875" cy="88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BF2D06-815D-2843-A921-AF671B3E2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7007" y="1059543"/>
            <a:ext cx="5143046" cy="8916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E782AC-D015-1048-AA7E-59D737C54B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7007" y="3929285"/>
            <a:ext cx="2962193" cy="6649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1C7280-0F66-554B-A406-BEA8762E6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1230" y="3748934"/>
            <a:ext cx="627970" cy="10256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39FA66-5FDF-EB4C-85A9-D7516488CC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5194" y="3988993"/>
            <a:ext cx="1187574" cy="7856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DF1570-9B3C-3242-B5C6-9F3A439A78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74671" y="4691743"/>
            <a:ext cx="1057216" cy="2643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F91C72-60D3-924A-A50A-4C5C3173A7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74671" y="3737997"/>
            <a:ext cx="981388" cy="3825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EB915D0-A322-E142-A55B-8B674FBBA7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92988" y="4083976"/>
            <a:ext cx="358698" cy="2643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8E9BBAF-9534-C64E-BCCB-306B33EEEE9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35990" y="5244219"/>
            <a:ext cx="2320020" cy="1112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A34CC4-FD8D-A149-A959-77AE94F377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01330" y="3098982"/>
            <a:ext cx="704534" cy="7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4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EE0FD9-243E-2546-B655-6FFBCD1A1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385" y="928006"/>
            <a:ext cx="4827815" cy="42979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5F18FF-7402-1746-B88F-68821A34A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9437" y="1632061"/>
            <a:ext cx="756106" cy="9451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D4734BD-334E-0E4D-B21A-6115E501B5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943" y="1809868"/>
            <a:ext cx="664448" cy="6285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A164D6-359F-1E4F-B1FF-115A424B46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8663" y="2806700"/>
            <a:ext cx="788307" cy="11036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03EB8C-26B0-4B40-AE52-034A4778EB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5249" y="2875914"/>
            <a:ext cx="633184" cy="6874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33A289-831F-2044-A8DD-91CA4C84EF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8943" y="4178754"/>
            <a:ext cx="683990" cy="62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EBAD94-6663-934D-AF79-3669EADE4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099" y="185057"/>
            <a:ext cx="6378401" cy="21789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27EE77-BFD9-EB44-8AB0-AB4CBAB8F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557" y="2564493"/>
            <a:ext cx="4218214" cy="12381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38F002-B56B-9E42-B0C1-B86FF2FBA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1093" y="3802675"/>
            <a:ext cx="2456799" cy="7453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F81013-E1D0-4F40-A10F-FCE088A9F0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5971" y="2701653"/>
            <a:ext cx="885371" cy="9739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B07076-469E-9941-84EC-A373C893DC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2973" y="3786910"/>
            <a:ext cx="2592615" cy="7070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307099-5709-CB47-936B-C32A84DA02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4129" y="2595107"/>
            <a:ext cx="890304" cy="97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1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A98CB5-1671-7544-9935-701AE159E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53998"/>
            <a:ext cx="4924018" cy="162107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909CE1-6AC2-6A46-B08D-E283452C4000}"/>
              </a:ext>
            </a:extLst>
          </p:cNvPr>
          <p:cNvSpPr txBox="1"/>
          <p:nvPr/>
        </p:nvSpPr>
        <p:spPr>
          <a:xfrm>
            <a:off x="195942" y="1064536"/>
            <a:ext cx="333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Dexter’s thinking to work out which fraction is greater.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ABA0F3-BA2B-B14E-9AA7-665A126FC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6971" y="2145393"/>
            <a:ext cx="1758355" cy="5542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5D55F9-2F8C-D24E-B1D0-6A49E0744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1148" y="2817575"/>
            <a:ext cx="1270000" cy="9978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30815A1-FC0E-0142-8366-5A3E04B0A3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0786" y="2145393"/>
            <a:ext cx="1895928" cy="5997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AD5CC5-297F-5549-A78E-1CE1B0D97E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40185" y="2745125"/>
            <a:ext cx="1159329" cy="101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51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9C2C2F-0234-C84A-95E1-55DDFC49B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27" y="719364"/>
            <a:ext cx="1807029" cy="34634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11C63EF-AE72-D54A-A065-54C7EA6AD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636" y="906235"/>
            <a:ext cx="3005364" cy="10819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E38C12-D683-5A44-929C-260CA2F65A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0636" y="2679700"/>
            <a:ext cx="3005364" cy="10309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CB3F33-2608-D245-803D-3DFCA167D3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0636" y="3973578"/>
            <a:ext cx="4159250" cy="13618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D1FB90-89A3-B94C-97BC-2C4A2E2DB9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8321" y="1063172"/>
            <a:ext cx="690335" cy="7889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A37C3F-06B6-E44D-96E9-A520E98B7E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8321" y="2948412"/>
            <a:ext cx="673739" cy="7186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122471-F220-9340-8DD5-36FD2ACCCC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0293" y="5072991"/>
            <a:ext cx="5343525" cy="1095257"/>
          </a:xfrm>
          <a:prstGeom prst="rect">
            <a:avLst/>
          </a:prstGeom>
          <a:ln w="15875">
            <a:solidFill>
              <a:schemeClr val="accent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6D9037B-A6E8-0144-8A60-262EF8B697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18102" y="5072991"/>
            <a:ext cx="6293606" cy="1095256"/>
          </a:xfrm>
          <a:prstGeom prst="rect">
            <a:avLst/>
          </a:prstGeom>
          <a:ln w="158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4073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F0B43A-3685-B64E-B2EE-CF2141036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863" y="211138"/>
            <a:ext cx="5651500" cy="195979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1F33A31-107E-6244-B0B0-D7F0F9F72E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1923282"/>
            <a:ext cx="4888451" cy="6484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58939C-3D70-BC47-975B-387DC0B01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463" y="2930526"/>
            <a:ext cx="1741487" cy="8054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42BAA6-8672-4A42-9CD1-F5DCDEB3C8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3863" y="3179308"/>
            <a:ext cx="1726446" cy="16355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2985AC-BB0D-D142-8BBF-B02EC568B2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7434" y="4164420"/>
            <a:ext cx="745214" cy="10278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B65EC4-C782-2142-9B22-B43B8055D4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3506" y="1094605"/>
            <a:ext cx="764382" cy="83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46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51FAD6-B9D6-A44C-B440-F5CFB7E0E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402" y="443116"/>
            <a:ext cx="6677196" cy="42114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0475EC5-EDBB-5741-8D62-76FEF3915C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806" y="2224983"/>
            <a:ext cx="1133192" cy="12040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EC4727-73F6-4746-A1D7-5614DAB5B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5533" y="2870199"/>
            <a:ext cx="557936" cy="846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937B7C-10A1-E44E-BE18-12A231DCC0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3469" y="1779588"/>
            <a:ext cx="736108" cy="8465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903B50-C7CE-4F45-8149-0798950560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12297" y="2001491"/>
            <a:ext cx="1151517" cy="15275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6D5726-23CA-1143-BD92-2A34A030B8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76599" y="2785461"/>
            <a:ext cx="507914" cy="8465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465ED2-3CBD-2241-A97F-DE027BBC671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22425" y="1877921"/>
            <a:ext cx="761871" cy="8465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249E2C-3F96-2942-BDA1-084580130DF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47503" y="3529013"/>
            <a:ext cx="1236220" cy="13001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56B380-148E-F847-98F8-87FC6FE9FAD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92677" y="3917068"/>
            <a:ext cx="647700" cy="9835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3B4DCE-9EED-AF4B-BB8E-90FA5D230FD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31631" y="3187484"/>
            <a:ext cx="667047" cy="72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3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</Words>
  <Application>Microsoft Macintosh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15</cp:revision>
  <dcterms:created xsi:type="dcterms:W3CDTF">2021-02-08T16:56:19Z</dcterms:created>
  <dcterms:modified xsi:type="dcterms:W3CDTF">2021-02-08T18:36:09Z</dcterms:modified>
</cp:coreProperties>
</file>