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85DA-A55D-264F-AB54-E03EEBF8F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91C54-9C08-7643-A8A1-C0B6DDD05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FA5A6-131F-124B-B6BC-4F2DA3C7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CBC54-E5B3-1F40-9BEB-D58F6551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83FA2-03DE-8246-921B-E8B91EDC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708F-8234-524E-BC9E-1B0538D0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E50C6-48F9-5141-9682-419C40EA8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EDF6C-EF4F-4941-852E-351EC05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03D2-BD30-DB4D-90E3-6DA05E22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9CF86-8FB0-8142-8E6E-38185907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6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2E27C-9802-B945-95D1-E7DD889D0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5FFC1-95A6-0E49-96B4-A5D2FF1D9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7CAE-4399-DC4E-9E02-CF66D92C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3371A-577F-0D4F-94F7-D1F1D49D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C5843-FEC1-C845-B37D-F18326EB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4019-5F21-7E4C-BAD0-8DD7C7BC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05C7-8E64-2642-8B70-910692D5D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A6FDD-978F-FA44-846D-2D752C69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278F6-5521-D045-9FCD-4E67C266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C3A0E-5577-794C-B26D-D71C497D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0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D9FC-4F5D-AB46-BCC6-2E5DC6E5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BED23-7C30-6942-8463-E960C59C2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561CB-1045-EC48-A7CA-300D9336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69B8-6411-1B44-B30A-71880804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A2609-D545-6941-B152-891071DB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A5CD-7BF5-F34D-BA4B-3B7C175F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613B-ABA8-5F47-9BAA-8D2C14E25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79932-C93E-6746-AED7-9022C79FA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A118-30C0-FA40-9425-CFDF4F95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9C151-47CF-0043-AA3A-3E2313CC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50D72-6E38-CF44-8B61-96137770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1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0C1B-21D9-5048-8065-AD6549B8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488E0-AB4E-7C45-BD0D-4F3905E6F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506EE-051E-D241-BBAA-E0CDC5E6E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C5242-7C9E-FB4A-8E3B-AB8A8462C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D8745-EEDE-E640-BD19-6D6628C54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B5824-41D2-D64F-8BF2-0B37858F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ED57B-63B1-D741-AC22-C3C32AA0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98594-9FEC-9541-B75F-E5D626A3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3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78E4-65F0-0249-ABEA-E750132A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39879-1815-EA4B-9FA1-BCDDAE3A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40EB6-76A1-2E4C-8615-0A8F9BA1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CCA00-99A8-8748-8E0B-AFD22828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1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447E1-787E-D34D-BD74-45AA06DD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5EE45-35B9-2B48-8C08-5214845C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17F76-C9BB-C148-8AA4-18B27CAB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1154-0148-C342-9DAA-BEE62967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4D204-4428-7F4F-B741-B66B9854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95943-84DF-2B4B-9E92-03A6E2C82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DFBF6-67E5-454F-9134-80D632EF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8B55A-EB49-A440-B08F-99A43A00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CABD1-F85A-5B49-85CD-9CEA5AA2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E630-7358-054D-853F-AA1B7A6D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E665C-CEEA-064D-8C9E-915250419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B4630-3A8D-394C-9C70-007BBAFAD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73113-D556-C246-B7D4-ACD1BC1F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53831-0ED0-D147-8A19-25D8B02A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39CD8-B64B-CF45-B8F6-A4DCA90C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14B06-FAA6-A14C-9DB6-358345FC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0729-F7D7-BD4F-93CF-A533DCEF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59B64-2432-4445-B805-2E7DD2CDE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3E89-4847-F946-B4D4-DF40F9963E0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DF01-BEA0-C94C-A124-6DAC689E4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1892-378C-644C-8475-D9AF8A2B1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3B7B-E9D1-2743-B7B2-4FCC42AD4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F8E6B-1ED4-9049-8E52-786C507DD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988473"/>
            <a:ext cx="6259286" cy="4226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FD31F-01A3-4A41-AEB8-7B41D7D52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314" y="2504621"/>
            <a:ext cx="711200" cy="21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D8BDF-7EE4-FA44-94CC-1187F2FA2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657" y="1388710"/>
            <a:ext cx="762000" cy="25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BE5A3-8C7C-1A4C-896F-E904B5F27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112" y="1765173"/>
            <a:ext cx="519090" cy="422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C8E225-ADE3-B44F-A2E5-4E9C966CA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607" y="3101880"/>
            <a:ext cx="2508250" cy="438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D05B6-1E3F-0045-842D-1803DE341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495" y="4098235"/>
            <a:ext cx="2497362" cy="600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9FE97-FA62-A849-838D-B0B7E465D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451" y="5182358"/>
            <a:ext cx="748291" cy="8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EEF975-2FBC-8D42-9A7F-E4698AD9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3" y="430449"/>
            <a:ext cx="3086100" cy="59971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8433D-EA9E-1645-A082-E56AB2FB98EE}"/>
              </a:ext>
            </a:extLst>
          </p:cNvPr>
          <p:cNvSpPr txBox="1"/>
          <p:nvPr/>
        </p:nvSpPr>
        <p:spPr>
          <a:xfrm>
            <a:off x="514349" y="430449"/>
            <a:ext cx="261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10.02.21</a:t>
            </a:r>
          </a:p>
        </p:txBody>
      </p:sp>
    </p:spTree>
    <p:extLst>
      <p:ext uri="{BB962C8B-B14F-4D97-AF65-F5344CB8AC3E}">
        <p14:creationId xmlns:p14="http://schemas.microsoft.com/office/powerpoint/2010/main" val="199394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1D99A-AE05-0641-8815-E62A5F18C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622361"/>
            <a:ext cx="6757987" cy="5523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20A856-44D9-214A-AAB3-84ADAA33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636648"/>
            <a:ext cx="2209800" cy="854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A1BAEF-7CD1-2B42-9745-AC9FCCAF3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1787524"/>
            <a:ext cx="1866900" cy="902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962FB-9F18-D84F-800A-1D473709C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12" y="3000742"/>
            <a:ext cx="4976812" cy="116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90EDB-E5E8-9142-9785-66211263F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950" y="4199497"/>
            <a:ext cx="4840288" cy="17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081DC-888F-1C4A-8F1E-A84236A9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584352"/>
            <a:ext cx="6958013" cy="3004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826805-0172-7546-B9D1-3B6E9D5ED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065" y="3497204"/>
            <a:ext cx="2629935" cy="1740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1FF5A6-DADB-0A4F-AA3F-65ABDBA3B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07" y="5307012"/>
            <a:ext cx="1757520" cy="966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94D21-8BCF-194B-9101-58DD0FF93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327" y="5307011"/>
            <a:ext cx="738548" cy="1164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C389E-5B41-8844-8037-A496885F5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3588447"/>
            <a:ext cx="2526256" cy="1604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93DEA-24A1-864B-8E95-748D42F383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062" y="4055003"/>
            <a:ext cx="625078" cy="625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2AFD7-0DFC-9F45-8E20-774992AB77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056" y="5278534"/>
            <a:ext cx="1914525" cy="11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08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66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02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29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E45D2-474A-5143-8049-243547408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51" y="979714"/>
            <a:ext cx="5621549" cy="491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42D8C-91B5-B440-B92F-BB483296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614" y="2446563"/>
            <a:ext cx="4652680" cy="732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6D2148-8DFF-924E-8EF7-8D2A8C273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062" y="3178628"/>
            <a:ext cx="4603875" cy="73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D18E4-004A-A142-9CE9-4D77380D5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427" y="1714498"/>
            <a:ext cx="850139" cy="732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08D9E-767E-5D4B-8AF8-0456B470B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735" y="4347029"/>
            <a:ext cx="1400773" cy="436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DD5114-778C-8D48-824E-2B9A49971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886" y="5205197"/>
            <a:ext cx="8741227" cy="1342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D45A5-8BB6-9F47-86E8-3934784B94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959" y="5775715"/>
            <a:ext cx="1667332" cy="657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62D5DF-D2CE-5742-B0E6-5A333ACEB3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578" y="5251717"/>
            <a:ext cx="1412421" cy="7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208BA-C9EE-254B-B5B3-6A75367B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178" y="2197099"/>
            <a:ext cx="5625192" cy="2064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502B19-2DBA-B743-94A7-EE5D0D29C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178" y="297543"/>
            <a:ext cx="5222875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F2D06-815D-2843-A921-AF671B3E2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007" y="1059543"/>
            <a:ext cx="5143046" cy="891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782AC-D015-1048-AA7E-59D737C54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007" y="3929285"/>
            <a:ext cx="2962193" cy="664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C7280-0F66-554B-A406-BEA8762E6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230" y="3748934"/>
            <a:ext cx="627970" cy="1025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39FA66-5FDF-EB4C-85A9-D7516488C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194" y="3988993"/>
            <a:ext cx="1187574" cy="785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DF1570-9B3C-3242-B5C6-9F3A439A7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71" y="4691743"/>
            <a:ext cx="1057216" cy="264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91C72-60D3-924A-A50A-4C5C3173A7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4671" y="3737997"/>
            <a:ext cx="981388" cy="382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915D0-A322-E142-A55B-8B674FBBA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2988" y="4083976"/>
            <a:ext cx="358698" cy="2643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E9BBAF-9534-C64E-BCCB-306B33EEEE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5990" y="5244219"/>
            <a:ext cx="2320020" cy="1112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A34CC4-FD8D-A149-A959-77AE94F377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1330" y="3098982"/>
            <a:ext cx="704534" cy="7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E0FD9-243E-2546-B655-6FFBCD1A1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85" y="928006"/>
            <a:ext cx="4827815" cy="4297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F18FF-7402-1746-B88F-68821A34A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437" y="1632061"/>
            <a:ext cx="756106" cy="945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734BD-334E-0E4D-B21A-6115E501B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943" y="1809868"/>
            <a:ext cx="664448" cy="628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164D6-359F-1E4F-B1FF-115A424B4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663" y="2806700"/>
            <a:ext cx="788307" cy="1103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3EB8C-26B0-4B40-AE52-034A4778E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249" y="2875914"/>
            <a:ext cx="633184" cy="687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3A289-831F-2044-A8DD-91CA4C84E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943" y="4178754"/>
            <a:ext cx="683990" cy="62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BAD94-6663-934D-AF79-3669EADE4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99" y="185057"/>
            <a:ext cx="6378401" cy="2178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7EE77-BFD9-EB44-8AB0-AB4CBAB8F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557" y="2564493"/>
            <a:ext cx="4218214" cy="123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8F002-B56B-9E42-B0C1-B86FF2FBA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093" y="3802675"/>
            <a:ext cx="2456799" cy="745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F81013-E1D0-4F40-A10F-FCE088A9F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971" y="2701653"/>
            <a:ext cx="885371" cy="973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B07076-469E-9941-84EC-A373C893D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973" y="3786910"/>
            <a:ext cx="2592615" cy="707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07099-5709-CB47-936B-C32A84DA0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4129" y="2595107"/>
            <a:ext cx="890304" cy="9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98CB5-1671-7544-9935-701AE159E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53998"/>
            <a:ext cx="4924018" cy="1621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909CE1-6AC2-6A46-B08D-E283452C4000}"/>
              </a:ext>
            </a:extLst>
          </p:cNvPr>
          <p:cNvSpPr txBox="1"/>
          <p:nvPr/>
        </p:nvSpPr>
        <p:spPr>
          <a:xfrm>
            <a:off x="195942" y="1064536"/>
            <a:ext cx="333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Dexter’s thinking to work out which fraction is greater.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BA0F3-BA2B-B14E-9AA7-665A126F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1" y="2145393"/>
            <a:ext cx="1758355" cy="554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5D55F9-2F8C-D24E-B1D0-6A49E074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148" y="2817575"/>
            <a:ext cx="1270000" cy="997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0815A1-FC0E-0142-8366-5A3E04B0A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86" y="2145393"/>
            <a:ext cx="1895928" cy="599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AD5CC5-297F-5549-A78E-1CE1B0D97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185" y="2745125"/>
            <a:ext cx="1159329" cy="10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C2C2F-0234-C84A-95E1-55DDFC49B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7" y="719364"/>
            <a:ext cx="1807029" cy="3463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C63EF-AE72-D54A-A065-54C7EA6AD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36" y="906235"/>
            <a:ext cx="3005364" cy="1081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38C12-D683-5A44-929C-260CA2F65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636" y="2679700"/>
            <a:ext cx="3005364" cy="1030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CB3F33-2608-D245-803D-3DFCA167D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636" y="3973578"/>
            <a:ext cx="4159250" cy="1361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1FB90-89A3-B94C-97BC-2C4A2E2DB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321" y="1063172"/>
            <a:ext cx="690335" cy="788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37C3F-06B6-E44D-96E9-A520E98B7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321" y="2948412"/>
            <a:ext cx="673739" cy="718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22471-F220-9340-8DD5-36FD2ACCC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93" y="5072991"/>
            <a:ext cx="5343525" cy="109525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D9037B-A6E8-0144-8A60-262EF8B697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102" y="5072991"/>
            <a:ext cx="6293606" cy="109525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07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0B43A-3685-B64E-B2EE-CF214103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863" y="211138"/>
            <a:ext cx="5651500" cy="1959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33A31-107E-6244-B0B0-D7F0F9F72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1923282"/>
            <a:ext cx="4888451" cy="648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8939C-3D70-BC47-975B-387DC0B01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2930526"/>
            <a:ext cx="1741487" cy="805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2BAA6-8672-4A42-9CD1-F5DCDEB3C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863" y="3179308"/>
            <a:ext cx="1726446" cy="1635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2985AC-BB0D-D142-8BBF-B02EC568B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434" y="4164420"/>
            <a:ext cx="745214" cy="1027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B65EC4-C782-2142-9B22-B43B8055D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3506" y="1094605"/>
            <a:ext cx="764382" cy="8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1FAD6-B9D6-A44C-B440-F5CFB7E0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02" y="443116"/>
            <a:ext cx="6677196" cy="4211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75EC5-EDBB-5741-8D62-76FEF3915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806" y="2224983"/>
            <a:ext cx="1133192" cy="1204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EC4727-73F6-4746-A1D7-5614DAB5B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533" y="2870199"/>
            <a:ext cx="557936" cy="846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37B7C-10A1-E44E-BE18-12A231DCC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469" y="1779588"/>
            <a:ext cx="736108" cy="846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03B50-C7CE-4F45-8149-079895056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2297" y="2001491"/>
            <a:ext cx="1151517" cy="1527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D5726-23CA-1143-BD92-2A34A030B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599" y="2785461"/>
            <a:ext cx="507914" cy="846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65ED2-3CBD-2241-A97F-DE027BBC6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2425" y="1877921"/>
            <a:ext cx="761871" cy="846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49E2C-3F96-2942-BDA1-084580130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7503" y="3529013"/>
            <a:ext cx="1236220" cy="1300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6B380-148E-F847-98F8-87FC6FE9FA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677" y="3917068"/>
            <a:ext cx="647700" cy="983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3B4DCE-9EED-AF4B-BB8E-90FA5D230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1631" y="3187484"/>
            <a:ext cx="667047" cy="7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3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12</Words>
  <Application>Microsoft Macintosh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Horsford</dc:creator>
  <cp:lastModifiedBy>Hannah Horsford</cp:lastModifiedBy>
  <cp:revision>19</cp:revision>
  <dcterms:created xsi:type="dcterms:W3CDTF">2021-02-08T16:56:19Z</dcterms:created>
  <dcterms:modified xsi:type="dcterms:W3CDTF">2021-02-09T22:33:21Z</dcterms:modified>
</cp:coreProperties>
</file>