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 snapToObjects="1">
      <p:cViewPr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DC311-F5B3-0C40-9D82-37741EA09DE8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00D43-BC5B-F841-83DA-DFE529B32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1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00D43-BC5B-F841-83DA-DFE529B327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95F7-2182-F749-99ED-C7517146A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337FD-4210-D148-B04B-55DDF122F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C1463-E226-AE4C-AAB1-9B709EE6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824F0-0471-8F47-B1DB-0E69FD5812D6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303E3-7CDB-F742-A52B-DDAEE976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4B30A-9081-2246-8C7C-8D1388E4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1B4-B004-4D42-98C0-3196B197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1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DFE0-0933-364D-935D-F7444902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EBA1E-6342-5C49-A689-5C3F2E54F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D5460-0BEE-584E-8D55-DCBE7469D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824F0-0471-8F47-B1DB-0E69FD5812D6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BE657-FED5-A84E-ADED-65C97A4D7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3918D-6677-E040-A851-050BF7A1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1B4-B004-4D42-98C0-3196B197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9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029E-6FE1-0C49-AD25-02526F9B3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C7679-1E9C-F74A-8D15-FA342BB15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0D6AD-1DCE-6D4A-8602-E6565614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824F0-0471-8F47-B1DB-0E69FD5812D6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D553A-E678-3F41-97FE-2D73680D9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CBA02-3B09-E74F-967F-48435E52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1B4-B004-4D42-98C0-3196B197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9160-42BB-CD4B-8254-F0FEAD59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B898-BCD1-6246-9239-F2F4A9827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291AD-E37F-2F48-816D-8B8F6777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824F0-0471-8F47-B1DB-0E69FD5812D6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659D2-9DFA-7749-9D28-A29EE7DF4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10C11-AB7D-534A-B5B9-43465D94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1B4-B004-4D42-98C0-3196B197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99F6-1B7D-DF4F-A4CA-2D904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B75C1-7E25-414B-8CF5-976EEFC9E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889EB-D750-E442-BD43-46C91710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824F0-0471-8F47-B1DB-0E69FD5812D6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8DD37-592C-D74D-A7D5-9F026141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22328-DF83-5C49-AE80-C56248C6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1B4-B004-4D42-98C0-3196B197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3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1CC5-9F8C-8144-8FE1-D4C9C3ED3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9231-27BC-0E4E-815A-037508D0E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D24EF-A63F-2242-AE4C-ADFD897DF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C08FC-CE7A-C640-B5B0-9AFA1D26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824F0-0471-8F47-B1DB-0E69FD5812D6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D0B2E-3C83-2949-91E3-A0C1F17A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71558-F760-5D41-AA4C-DCFF5E9F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1B4-B004-4D42-98C0-3196B197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7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2932-ACDB-C04A-930D-326EE63F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A7371-83CB-6B4B-9E90-8D4B9AA6B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5C9C5-1C94-4645-A215-5BE6589C4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E5E81-AE8A-4F4A-9901-43645EADC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04EEB-1BF1-164F-9629-C52FA3E13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D1CE82-89D9-5F4F-AB5B-568039A3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824F0-0471-8F47-B1DB-0E69FD5812D6}" type="datetimeFigureOut">
              <a:rPr lang="en-US" smtClean="0"/>
              <a:t>3/1/21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6DF02C-1154-3248-B645-7C11C6D5B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136FE-AF04-D641-A99F-24AA3C03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1B4-B004-4D42-98C0-3196B197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45F2-EA80-6A41-A2C1-116D7D8C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74E2B-8560-F240-8360-C1FF747A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824F0-0471-8F47-B1DB-0E69FD5812D6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D6010-5A7A-8642-99DF-B59CB843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2603D-57DC-5E40-95AC-5C9A4E7F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1B4-B004-4D42-98C0-3196B197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46CA1-DD24-C14D-9C9E-143FC5F0A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824F0-0471-8F47-B1DB-0E69FD5812D6}" type="datetimeFigureOut">
              <a:rPr lang="en-US" smtClean="0"/>
              <a:t>3/1/21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1C2EF-23FB-2A46-88B2-743335EF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AB267-178A-EB48-8D77-F5F7BC95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1B4-B004-4D42-98C0-3196B197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C9FC-4F1D-F64C-B73A-EC2E4D33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E62BE-FA6C-AB41-B8ED-B786D3AB4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BC14D-4D69-D64D-B216-8C33A2304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B0700-8FC4-6E41-B9C0-1B3CCD40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824F0-0471-8F47-B1DB-0E69FD5812D6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7704C-DE30-8442-8EDA-0B576DCE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2309B-EB2C-D747-8DF6-ABAB28E6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1B4-B004-4D42-98C0-3196B197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6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62717-621F-E04D-8740-A609201C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6E1091-338E-7B47-AC84-8F12518F9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E5DCB-BCD5-4F41-A6D8-6F8302A9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62DBF-4E4E-3149-9517-FF089EEA5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824F0-0471-8F47-B1DB-0E69FD5812D6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FD654-6DEA-4F4B-9F76-66D3418E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A4F25-9106-A545-9F6A-ACFBCEDA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1B4-B004-4D42-98C0-3196B197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D2EA7A-0BA6-F140-9E9D-A7AF4A70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48E05-157C-AB4F-B10A-A23108EF7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2B0AF-B299-2541-9EFC-B786E4438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824F0-0471-8F47-B1DB-0E69FD5812D6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4EC1A-91BF-134F-8081-A406EEBE5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53E81-71A7-D74C-8984-5AB657D49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201B4-B004-4D42-98C0-3196B197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1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What Life Was Like During the London Blitz | JSTOR Daily">
            <a:extLst>
              <a:ext uri="{FF2B5EF4-FFF2-40B4-BE49-F238E27FC236}">
                <a16:creationId xmlns:a16="http://schemas.microsoft.com/office/drawing/2014/main" id="{63B0C166-3210-B241-8E66-9FA99B451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42" y="4238357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ondon's night of fires: the beginning of the blitz | The blitz | The  Guardian">
            <a:extLst>
              <a:ext uri="{FF2B5EF4-FFF2-40B4-BE49-F238E27FC236}">
                <a16:creationId xmlns:a16="http://schemas.microsoft.com/office/drawing/2014/main" id="{F544933F-1B63-0245-805F-C5D24C187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357" y="3637878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lag of Nazi Germany - Wikipedia">
            <a:extLst>
              <a:ext uri="{FF2B5EF4-FFF2-40B4-BE49-F238E27FC236}">
                <a16:creationId xmlns:a16="http://schemas.microsoft.com/office/drawing/2014/main" id="{6F8A5783-E775-454A-A199-3EDA8A5A9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8" y="2052957"/>
            <a:ext cx="3683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atistics show how the Luftwaffe could have won the Battle of Britain">
            <a:extLst>
              <a:ext uri="{FF2B5EF4-FFF2-40B4-BE49-F238E27FC236}">
                <a16:creationId xmlns:a16="http://schemas.microsoft.com/office/drawing/2014/main" id="{2BE6E2A8-C547-6146-B152-3F6E69E85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29" y="119744"/>
            <a:ext cx="39370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orld War II: Causes and Timeline | HISTORY.com - HISTORY">
            <a:extLst>
              <a:ext uri="{FF2B5EF4-FFF2-40B4-BE49-F238E27FC236}">
                <a16:creationId xmlns:a16="http://schemas.microsoft.com/office/drawing/2014/main" id="{F6A112ED-D5A7-9E4E-9B3B-C337284A1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14" y="1351878"/>
            <a:ext cx="355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74B652-EDA8-8E45-B05D-51A9FBD54C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699" y="119744"/>
            <a:ext cx="2118120" cy="327249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3403CD6-CDC6-6A4F-884D-87794460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207" y="927558"/>
            <a:ext cx="2080079" cy="282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sdom Learning Briton Needs You WW1 Propaganda War A4 poster: Amazon.co.uk:  Kitchen &amp; Home">
            <a:extLst>
              <a:ext uri="{FF2B5EF4-FFF2-40B4-BE49-F238E27FC236}">
                <a16:creationId xmlns:a16="http://schemas.microsoft.com/office/drawing/2014/main" id="{A0346B16-8BE6-8948-8530-7B48E61F4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2149112"/>
            <a:ext cx="3274757" cy="463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itish propaganda during World War II - Wikipedia">
            <a:extLst>
              <a:ext uri="{FF2B5EF4-FFF2-40B4-BE49-F238E27FC236}">
                <a16:creationId xmlns:a16="http://schemas.microsoft.com/office/drawing/2014/main" id="{24825C4F-E780-BA45-A34F-23365B4C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847" y="3429000"/>
            <a:ext cx="23368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print of a WWII Propaganda Poster | Zazzle.co.uk">
            <a:extLst>
              <a:ext uri="{FF2B5EF4-FFF2-40B4-BE49-F238E27FC236}">
                <a16:creationId xmlns:a16="http://schemas.microsoft.com/office/drawing/2014/main" id="{5AF03759-CC5A-6243-B976-F27A5B9F0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t="3747" r="14391" b="5581"/>
          <a:stretch/>
        </p:blipFill>
        <p:spPr bwMode="auto">
          <a:xfrm>
            <a:off x="61041" y="4262757"/>
            <a:ext cx="1978505" cy="252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B0E10-6945-624D-842E-2FA582C9F03C}"/>
              </a:ext>
            </a:extLst>
          </p:cNvPr>
          <p:cNvSpPr txBox="1"/>
          <p:nvPr/>
        </p:nvSpPr>
        <p:spPr>
          <a:xfrm>
            <a:off x="6186927" y="186637"/>
            <a:ext cx="49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World War II</a:t>
            </a:r>
          </a:p>
        </p:txBody>
      </p:sp>
    </p:spTree>
    <p:extLst>
      <p:ext uri="{BB962C8B-B14F-4D97-AF65-F5344CB8AC3E}">
        <p14:creationId xmlns:p14="http://schemas.microsoft.com/office/powerpoint/2010/main" val="149732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f Course I Can! Vintage WWII Propaganda Poster | Zazzle.co.uk">
            <a:extLst>
              <a:ext uri="{FF2B5EF4-FFF2-40B4-BE49-F238E27FC236}">
                <a16:creationId xmlns:a16="http://schemas.microsoft.com/office/drawing/2014/main" id="{ED37C0E4-BD71-8F41-B17C-71C1350E5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410"/>
            <a:ext cx="4869180" cy="48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160F6-A2D0-0947-AD30-82DA395FA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829310"/>
            <a:ext cx="3415036" cy="4869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580597-185F-7E44-B7FB-7FD82471C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554" y="1198880"/>
            <a:ext cx="3487272" cy="44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5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40239-5A3A-BE41-ACBB-092235B38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" y="177800"/>
            <a:ext cx="3026092" cy="4451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7284E9-286E-D94D-B35A-5410E78B2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400" y="2604135"/>
            <a:ext cx="2689715" cy="4050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020894-B595-CB4B-9FBB-08EFD5AF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990" y="2944098"/>
            <a:ext cx="2620010" cy="3780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6ADCD8-BB25-8F4E-9877-05FC95A87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013" y="182743"/>
            <a:ext cx="2772727" cy="40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4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3D03A-03BD-3540-89EE-2E31FB5C5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534" y="557226"/>
            <a:ext cx="2836606" cy="43348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94BDCA-F6AB-4947-A5B3-FC999BF71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" y="434036"/>
            <a:ext cx="2769778" cy="417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6012EB-EB4C-5147-8DDD-7BC69924E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130" y="2373326"/>
            <a:ext cx="3082404" cy="44780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774501-0E91-B94B-99CD-D8C3F9236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800" y="1751026"/>
            <a:ext cx="35306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1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4C14EA-75E4-9549-87C5-8824D8C44ECB}"/>
              </a:ext>
            </a:extLst>
          </p:cNvPr>
          <p:cNvSpPr txBox="1"/>
          <p:nvPr/>
        </p:nvSpPr>
        <p:spPr>
          <a:xfrm>
            <a:off x="382904" y="320040"/>
            <a:ext cx="292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Propaganda Posters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246BB8-46D2-194C-8CA6-21709904DA07}"/>
              </a:ext>
            </a:extLst>
          </p:cNvPr>
          <p:cNvSpPr txBox="1"/>
          <p:nvPr/>
        </p:nvSpPr>
        <p:spPr>
          <a:xfrm>
            <a:off x="588644" y="960120"/>
            <a:ext cx="56407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Persuasive</a:t>
            </a:r>
          </a:p>
          <a:p>
            <a:endParaRPr lang="en-US" dirty="0"/>
          </a:p>
          <a:p>
            <a:r>
              <a:rPr lang="en-US" dirty="0"/>
              <a:t>Use bossy verbs (you must, do it now)</a:t>
            </a:r>
          </a:p>
          <a:p>
            <a:r>
              <a:rPr lang="en-US" dirty="0"/>
              <a:t>Exaggerate (join the army now and save the nation)</a:t>
            </a:r>
          </a:p>
          <a:p>
            <a:r>
              <a:rPr lang="en-US" dirty="0"/>
              <a:t>Alliterate</a:t>
            </a:r>
          </a:p>
          <a:p>
            <a:r>
              <a:rPr lang="en-US" dirty="0"/>
              <a:t>Rhyme</a:t>
            </a:r>
          </a:p>
          <a:p>
            <a:endParaRPr lang="en-US" dirty="0"/>
          </a:p>
          <a:p>
            <a:r>
              <a:rPr lang="en-US" dirty="0"/>
              <a:t>Clear message, well presented with eye catching images.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C594E-5479-7F44-8E9B-F6806C3FA852}"/>
              </a:ext>
            </a:extLst>
          </p:cNvPr>
          <p:cNvSpPr txBox="1"/>
          <p:nvPr/>
        </p:nvSpPr>
        <p:spPr>
          <a:xfrm>
            <a:off x="668654" y="3714750"/>
            <a:ext cx="60979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Your task:</a:t>
            </a:r>
          </a:p>
          <a:p>
            <a:endParaRPr lang="en-US" b="1" i="1" dirty="0"/>
          </a:p>
          <a:p>
            <a:r>
              <a:rPr lang="en-US" b="1" i="1" dirty="0"/>
              <a:t>To create your own propaganda poster for our classroom. You can choose which aspect of WWII you would like to advertise.</a:t>
            </a:r>
          </a:p>
          <a:p>
            <a:endParaRPr lang="en-US" b="1" i="1" dirty="0"/>
          </a:p>
          <a:p>
            <a:r>
              <a:rPr lang="en-US" b="1" i="1" dirty="0"/>
              <a:t>Use the list above to check you have all the components you need and use the images as inspiration as well as researching your own if you like.</a:t>
            </a:r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73F65-7003-9E49-B9A0-E78B4843518F}"/>
              </a:ext>
            </a:extLst>
          </p:cNvPr>
          <p:cNvSpPr txBox="1"/>
          <p:nvPr/>
        </p:nvSpPr>
        <p:spPr>
          <a:xfrm rot="765449">
            <a:off x="8016055" y="1237771"/>
            <a:ext cx="293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You can use the computer, or your own drawing or a mixture.</a:t>
            </a:r>
          </a:p>
        </p:txBody>
      </p:sp>
    </p:spTree>
    <p:extLst>
      <p:ext uri="{BB962C8B-B14F-4D97-AF65-F5344CB8AC3E}">
        <p14:creationId xmlns:p14="http://schemas.microsoft.com/office/powerpoint/2010/main" val="304377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110</Words>
  <Application>Microsoft Macintosh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American Typewriter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Horsford</dc:creator>
  <cp:lastModifiedBy>Hannah Horsford</cp:lastModifiedBy>
  <cp:revision>4</cp:revision>
  <dcterms:created xsi:type="dcterms:W3CDTF">2021-03-01T22:30:06Z</dcterms:created>
  <dcterms:modified xsi:type="dcterms:W3CDTF">2021-03-01T23:01:06Z</dcterms:modified>
</cp:coreProperties>
</file>