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10DE73-7954-445B-8136-7B9622639E07}" v="132" dt="2023-10-03T17:36:31.227"/>
    <p1510:client id="{E3727E92-666D-CE25-759C-D4C3E5796ECC}" v="13" dt="2023-10-04T11:45:41.0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Bone-Knell" userId="S::ebone-knell@charing.kent.sch.uk::39c957b5-60a1-401d-a227-1a1e059d6a61" providerId="AD" clId="Web-{A310DE73-7954-445B-8136-7B9622639E07}"/>
    <pc:docChg chg="mod addSld modSld addMainMaster delMainMaster modMainMaster setSldSz">
      <pc:chgData name="Emily Bone-Knell" userId="S::ebone-knell@charing.kent.sch.uk::39c957b5-60a1-401d-a227-1a1e059d6a61" providerId="AD" clId="Web-{A310DE73-7954-445B-8136-7B9622639E07}" dt="2023-10-03T17:36:31.227" v="131" actId="1076"/>
      <pc:docMkLst>
        <pc:docMk/>
      </pc:docMkLst>
      <pc:sldChg chg="addSp delSp modSp mod modClrScheme chgLayout">
        <pc:chgData name="Emily Bone-Knell" userId="S::ebone-knell@charing.kent.sch.uk::39c957b5-60a1-401d-a227-1a1e059d6a61" providerId="AD" clId="Web-{A310DE73-7954-445B-8136-7B9622639E07}" dt="2023-10-03T17:36:22.571" v="130" actId="1076"/>
        <pc:sldMkLst>
          <pc:docMk/>
          <pc:sldMk cId="109857222" sldId="256"/>
        </pc:sldMkLst>
        <pc:spChg chg="del">
          <ac:chgData name="Emily Bone-Knell" userId="S::ebone-knell@charing.kent.sch.uk::39c957b5-60a1-401d-a227-1a1e059d6a61" providerId="AD" clId="Web-{A310DE73-7954-445B-8136-7B9622639E07}" dt="2023-10-03T17:28:29.223" v="0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Emily Bone-Knell" userId="S::ebone-knell@charing.kent.sch.uk::39c957b5-60a1-401d-a227-1a1e059d6a61" providerId="AD" clId="Web-{A310DE73-7954-445B-8136-7B9622639E07}" dt="2023-10-03T17:35:59.210" v="121"/>
          <ac:spMkLst>
            <pc:docMk/>
            <pc:sldMk cId="109857222" sldId="256"/>
            <ac:spMk id="3" creationId="{00000000-0000-0000-0000-000000000000}"/>
          </ac:spMkLst>
        </pc:spChg>
        <pc:picChg chg="add mod">
          <ac:chgData name="Emily Bone-Knell" userId="S::ebone-knell@charing.kent.sch.uk::39c957b5-60a1-401d-a227-1a1e059d6a61" providerId="AD" clId="Web-{A310DE73-7954-445B-8136-7B9622639E07}" dt="2023-10-03T17:36:22.571" v="130" actId="1076"/>
          <ac:picMkLst>
            <pc:docMk/>
            <pc:sldMk cId="109857222" sldId="256"/>
            <ac:picMk id="4" creationId="{0B2C76AD-8E57-D630-43E9-A20565CDE9FF}"/>
          </ac:picMkLst>
        </pc:picChg>
      </pc:sldChg>
      <pc:sldChg chg="addSp delSp modSp new mod modClrScheme chgLayout">
        <pc:chgData name="Emily Bone-Knell" userId="S::ebone-knell@charing.kent.sch.uk::39c957b5-60a1-401d-a227-1a1e059d6a61" providerId="AD" clId="Web-{A310DE73-7954-445B-8136-7B9622639E07}" dt="2023-10-03T17:36:31.227" v="131" actId="1076"/>
        <pc:sldMkLst>
          <pc:docMk/>
          <pc:sldMk cId="1870158040" sldId="257"/>
        </pc:sldMkLst>
        <pc:spChg chg="mod ord">
          <ac:chgData name="Emily Bone-Knell" userId="S::ebone-knell@charing.kent.sch.uk::39c957b5-60a1-401d-a227-1a1e059d6a61" providerId="AD" clId="Web-{A310DE73-7954-445B-8136-7B9622639E07}" dt="2023-10-03T17:35:59.210" v="121"/>
          <ac:spMkLst>
            <pc:docMk/>
            <pc:sldMk cId="1870158040" sldId="257"/>
            <ac:spMk id="2" creationId="{BBF21415-A0B7-0308-3ACE-E2C29ADCEF0C}"/>
          </ac:spMkLst>
        </pc:spChg>
        <pc:spChg chg="del">
          <ac:chgData name="Emily Bone-Knell" userId="S::ebone-knell@charing.kent.sch.uk::39c957b5-60a1-401d-a227-1a1e059d6a61" providerId="AD" clId="Web-{A310DE73-7954-445B-8136-7B9622639E07}" dt="2023-10-03T17:35:09.396" v="109"/>
          <ac:spMkLst>
            <pc:docMk/>
            <pc:sldMk cId="1870158040" sldId="257"/>
            <ac:spMk id="3" creationId="{36010E92-08BF-7DFA-320A-C1AB3F07F0FB}"/>
          </ac:spMkLst>
        </pc:spChg>
        <pc:picChg chg="add mod ord">
          <ac:chgData name="Emily Bone-Knell" userId="S::ebone-knell@charing.kent.sch.uk::39c957b5-60a1-401d-a227-1a1e059d6a61" providerId="AD" clId="Web-{A310DE73-7954-445B-8136-7B9622639E07}" dt="2023-10-03T17:36:31.227" v="131" actId="1076"/>
          <ac:picMkLst>
            <pc:docMk/>
            <pc:sldMk cId="1870158040" sldId="257"/>
            <ac:picMk id="4" creationId="{ED74FCFF-1DCC-A62D-1051-83E7FEA7C1CE}"/>
          </ac:picMkLst>
        </pc:picChg>
      </pc:sldChg>
      <pc:sldMasterChg chg="modSp del delSldLayout modSldLayout">
        <pc:chgData name="Emily Bone-Knell" userId="S::ebone-knell@charing.kent.sch.uk::39c957b5-60a1-401d-a227-1a1e059d6a61" providerId="AD" clId="Web-{A310DE73-7954-445B-8136-7B9622639E07}" dt="2023-10-03T17:35:59.210" v="121"/>
        <pc:sldMasterMkLst>
          <pc:docMk/>
          <pc:sldMasterMk cId="2460954070" sldId="2147483660"/>
        </pc:sldMasterMkLst>
        <pc:spChg chg="mod">
          <ac:chgData name="Emily Bone-Knell" userId="S::ebone-knell@charing.kent.sch.uk::39c957b5-60a1-401d-a227-1a1e059d6a61" providerId="AD" clId="Web-{A310DE73-7954-445B-8136-7B9622639E07}" dt="2023-10-03T17:35:59.070" v="120"/>
          <ac:spMkLst>
            <pc:docMk/>
            <pc:sldMasterMk cId="2460954070" sldId="2147483660"/>
            <ac:spMk id="2" creationId="{00000000-0000-0000-0000-000000000000}"/>
          </ac:spMkLst>
        </pc:spChg>
        <pc:spChg chg="mod">
          <ac:chgData name="Emily Bone-Knell" userId="S::ebone-knell@charing.kent.sch.uk::39c957b5-60a1-401d-a227-1a1e059d6a61" providerId="AD" clId="Web-{A310DE73-7954-445B-8136-7B9622639E07}" dt="2023-10-03T17:35:59.070" v="120"/>
          <ac:spMkLst>
            <pc:docMk/>
            <pc:sldMasterMk cId="2460954070" sldId="2147483660"/>
            <ac:spMk id="3" creationId="{00000000-0000-0000-0000-000000000000}"/>
          </ac:spMkLst>
        </pc:spChg>
        <pc:spChg chg="mod">
          <ac:chgData name="Emily Bone-Knell" userId="S::ebone-knell@charing.kent.sch.uk::39c957b5-60a1-401d-a227-1a1e059d6a61" providerId="AD" clId="Web-{A310DE73-7954-445B-8136-7B9622639E07}" dt="2023-10-03T17:35:59.070" v="120"/>
          <ac:spMkLst>
            <pc:docMk/>
            <pc:sldMasterMk cId="2460954070" sldId="2147483660"/>
            <ac:spMk id="4" creationId="{00000000-0000-0000-0000-000000000000}"/>
          </ac:spMkLst>
        </pc:spChg>
        <pc:spChg chg="mod">
          <ac:chgData name="Emily Bone-Knell" userId="S::ebone-knell@charing.kent.sch.uk::39c957b5-60a1-401d-a227-1a1e059d6a61" providerId="AD" clId="Web-{A310DE73-7954-445B-8136-7B9622639E07}" dt="2023-10-03T17:35:59.070" v="120"/>
          <ac:spMkLst>
            <pc:docMk/>
            <pc:sldMasterMk cId="2460954070" sldId="2147483660"/>
            <ac:spMk id="5" creationId="{00000000-0000-0000-0000-000000000000}"/>
          </ac:spMkLst>
        </pc:spChg>
        <pc:spChg chg="mod">
          <ac:chgData name="Emily Bone-Knell" userId="S::ebone-knell@charing.kent.sch.uk::39c957b5-60a1-401d-a227-1a1e059d6a61" providerId="AD" clId="Web-{A310DE73-7954-445B-8136-7B9622639E07}" dt="2023-10-03T17:35:59.070" v="120"/>
          <ac:spMkLst>
            <pc:docMk/>
            <pc:sldMasterMk cId="2460954070" sldId="2147483660"/>
            <ac:spMk id="6" creationId="{00000000-0000-0000-0000-000000000000}"/>
          </ac:spMkLst>
        </pc:spChg>
        <pc:sldLayoutChg chg="modSp del">
          <pc:chgData name="Emily Bone-Knell" userId="S::ebone-knell@charing.kent.sch.uk::39c957b5-60a1-401d-a227-1a1e059d6a61" providerId="AD" clId="Web-{A310DE73-7954-445B-8136-7B9622639E07}" dt="2023-10-03T17:35:59.210" v="121"/>
          <pc:sldLayoutMkLst>
            <pc:docMk/>
            <pc:sldMasterMk cId="2460954070" sldId="2147483660"/>
            <pc:sldLayoutMk cId="2385387890" sldId="2147483661"/>
          </pc:sldLayoutMkLst>
          <pc:spChg chg="mod">
            <ac:chgData name="Emily Bone-Knell" userId="S::ebone-knell@charing.kent.sch.uk::39c957b5-60a1-401d-a227-1a1e059d6a61" providerId="AD" clId="Web-{A310DE73-7954-445B-8136-7B9622639E07}" dt="2023-10-03T17:35:59.070" v="120"/>
            <ac:spMkLst>
              <pc:docMk/>
              <pc:sldMasterMk cId="2460954070" sldId="2147483660"/>
              <pc:sldLayoutMk cId="2385387890" sldId="2147483661"/>
              <ac:spMk id="2" creationId="{00000000-0000-0000-0000-000000000000}"/>
            </ac:spMkLst>
          </pc:spChg>
          <pc:spChg chg="mod">
            <ac:chgData name="Emily Bone-Knell" userId="S::ebone-knell@charing.kent.sch.uk::39c957b5-60a1-401d-a227-1a1e059d6a61" providerId="AD" clId="Web-{A310DE73-7954-445B-8136-7B9622639E07}" dt="2023-10-03T17:35:59.070" v="120"/>
            <ac:spMkLst>
              <pc:docMk/>
              <pc:sldMasterMk cId="2460954070" sldId="2147483660"/>
              <pc:sldLayoutMk cId="2385387890" sldId="2147483661"/>
              <ac:spMk id="3" creationId="{00000000-0000-0000-0000-000000000000}"/>
            </ac:spMkLst>
          </pc:spChg>
        </pc:sldLayoutChg>
        <pc:sldLayoutChg chg="del">
          <pc:chgData name="Emily Bone-Knell" userId="S::ebone-knell@charing.kent.sch.uk::39c957b5-60a1-401d-a227-1a1e059d6a61" providerId="AD" clId="Web-{A310DE73-7954-445B-8136-7B9622639E07}" dt="2023-10-03T17:35:59.210" v="121"/>
          <pc:sldLayoutMkLst>
            <pc:docMk/>
            <pc:sldMasterMk cId="2460954070" sldId="2147483660"/>
            <pc:sldLayoutMk cId="949138452" sldId="2147483662"/>
          </pc:sldLayoutMkLst>
        </pc:sldLayoutChg>
        <pc:sldLayoutChg chg="modSp del">
          <pc:chgData name="Emily Bone-Knell" userId="S::ebone-knell@charing.kent.sch.uk::39c957b5-60a1-401d-a227-1a1e059d6a61" providerId="AD" clId="Web-{A310DE73-7954-445B-8136-7B9622639E07}" dt="2023-10-03T17:35:59.210" v="121"/>
          <pc:sldLayoutMkLst>
            <pc:docMk/>
            <pc:sldMasterMk cId="2460954070" sldId="2147483660"/>
            <pc:sldLayoutMk cId="2591524520" sldId="2147483663"/>
          </pc:sldLayoutMkLst>
          <pc:spChg chg="mod">
            <ac:chgData name="Emily Bone-Knell" userId="S::ebone-knell@charing.kent.sch.uk::39c957b5-60a1-401d-a227-1a1e059d6a61" providerId="AD" clId="Web-{A310DE73-7954-445B-8136-7B9622639E07}" dt="2023-10-03T17:35:59.070" v="120"/>
            <ac:spMkLst>
              <pc:docMk/>
              <pc:sldMasterMk cId="2460954070" sldId="2147483660"/>
              <pc:sldLayoutMk cId="2591524520" sldId="2147483663"/>
              <ac:spMk id="2" creationId="{00000000-0000-0000-0000-000000000000}"/>
            </ac:spMkLst>
          </pc:spChg>
          <pc:spChg chg="mod">
            <ac:chgData name="Emily Bone-Knell" userId="S::ebone-knell@charing.kent.sch.uk::39c957b5-60a1-401d-a227-1a1e059d6a61" providerId="AD" clId="Web-{A310DE73-7954-445B-8136-7B9622639E07}" dt="2023-10-03T17:35:59.070" v="120"/>
            <ac:spMkLst>
              <pc:docMk/>
              <pc:sldMasterMk cId="2460954070" sldId="2147483660"/>
              <pc:sldLayoutMk cId="2591524520" sldId="2147483663"/>
              <ac:spMk id="3" creationId="{00000000-0000-0000-0000-000000000000}"/>
            </ac:spMkLst>
          </pc:spChg>
        </pc:sldLayoutChg>
        <pc:sldLayoutChg chg="modSp del">
          <pc:chgData name="Emily Bone-Knell" userId="S::ebone-knell@charing.kent.sch.uk::39c957b5-60a1-401d-a227-1a1e059d6a61" providerId="AD" clId="Web-{A310DE73-7954-445B-8136-7B9622639E07}" dt="2023-10-03T17:35:59.210" v="121"/>
          <pc:sldLayoutMkLst>
            <pc:docMk/>
            <pc:sldMasterMk cId="2460954070" sldId="2147483660"/>
            <pc:sldLayoutMk cId="1203092039" sldId="2147483664"/>
          </pc:sldLayoutMkLst>
          <pc:spChg chg="mod">
            <ac:chgData name="Emily Bone-Knell" userId="S::ebone-knell@charing.kent.sch.uk::39c957b5-60a1-401d-a227-1a1e059d6a61" providerId="AD" clId="Web-{A310DE73-7954-445B-8136-7B9622639E07}" dt="2023-10-03T17:35:59.070" v="120"/>
            <ac:spMkLst>
              <pc:docMk/>
              <pc:sldMasterMk cId="2460954070" sldId="2147483660"/>
              <pc:sldLayoutMk cId="1203092039" sldId="2147483664"/>
              <ac:spMk id="3" creationId="{00000000-0000-0000-0000-000000000000}"/>
            </ac:spMkLst>
          </pc:spChg>
          <pc:spChg chg="mod">
            <ac:chgData name="Emily Bone-Knell" userId="S::ebone-knell@charing.kent.sch.uk::39c957b5-60a1-401d-a227-1a1e059d6a61" providerId="AD" clId="Web-{A310DE73-7954-445B-8136-7B9622639E07}" dt="2023-10-03T17:35:59.070" v="120"/>
            <ac:spMkLst>
              <pc:docMk/>
              <pc:sldMasterMk cId="2460954070" sldId="2147483660"/>
              <pc:sldLayoutMk cId="1203092039" sldId="2147483664"/>
              <ac:spMk id="4" creationId="{00000000-0000-0000-0000-000000000000}"/>
            </ac:spMkLst>
          </pc:spChg>
        </pc:sldLayoutChg>
        <pc:sldLayoutChg chg="modSp del">
          <pc:chgData name="Emily Bone-Knell" userId="S::ebone-knell@charing.kent.sch.uk::39c957b5-60a1-401d-a227-1a1e059d6a61" providerId="AD" clId="Web-{A310DE73-7954-445B-8136-7B9622639E07}" dt="2023-10-03T17:35:59.210" v="121"/>
          <pc:sldLayoutMkLst>
            <pc:docMk/>
            <pc:sldMasterMk cId="2460954070" sldId="2147483660"/>
            <pc:sldLayoutMk cId="3733172339" sldId="2147483665"/>
          </pc:sldLayoutMkLst>
          <pc:spChg chg="mod">
            <ac:chgData name="Emily Bone-Knell" userId="S::ebone-knell@charing.kent.sch.uk::39c957b5-60a1-401d-a227-1a1e059d6a61" providerId="AD" clId="Web-{A310DE73-7954-445B-8136-7B9622639E07}" dt="2023-10-03T17:35:59.070" v="120"/>
            <ac:spMkLst>
              <pc:docMk/>
              <pc:sldMasterMk cId="2460954070" sldId="2147483660"/>
              <pc:sldLayoutMk cId="3733172339" sldId="2147483665"/>
              <ac:spMk id="2" creationId="{00000000-0000-0000-0000-000000000000}"/>
            </ac:spMkLst>
          </pc:spChg>
          <pc:spChg chg="mod">
            <ac:chgData name="Emily Bone-Knell" userId="S::ebone-knell@charing.kent.sch.uk::39c957b5-60a1-401d-a227-1a1e059d6a61" providerId="AD" clId="Web-{A310DE73-7954-445B-8136-7B9622639E07}" dt="2023-10-03T17:35:59.070" v="120"/>
            <ac:spMkLst>
              <pc:docMk/>
              <pc:sldMasterMk cId="2460954070" sldId="2147483660"/>
              <pc:sldLayoutMk cId="3733172339" sldId="2147483665"/>
              <ac:spMk id="3" creationId="{00000000-0000-0000-0000-000000000000}"/>
            </ac:spMkLst>
          </pc:spChg>
          <pc:spChg chg="mod">
            <ac:chgData name="Emily Bone-Knell" userId="S::ebone-knell@charing.kent.sch.uk::39c957b5-60a1-401d-a227-1a1e059d6a61" providerId="AD" clId="Web-{A310DE73-7954-445B-8136-7B9622639E07}" dt="2023-10-03T17:35:59.070" v="120"/>
            <ac:spMkLst>
              <pc:docMk/>
              <pc:sldMasterMk cId="2460954070" sldId="2147483660"/>
              <pc:sldLayoutMk cId="3733172339" sldId="2147483665"/>
              <ac:spMk id="4" creationId="{00000000-0000-0000-0000-000000000000}"/>
            </ac:spMkLst>
          </pc:spChg>
          <pc:spChg chg="mod">
            <ac:chgData name="Emily Bone-Knell" userId="S::ebone-knell@charing.kent.sch.uk::39c957b5-60a1-401d-a227-1a1e059d6a61" providerId="AD" clId="Web-{A310DE73-7954-445B-8136-7B9622639E07}" dt="2023-10-03T17:35:59.070" v="120"/>
            <ac:spMkLst>
              <pc:docMk/>
              <pc:sldMasterMk cId="2460954070" sldId="2147483660"/>
              <pc:sldLayoutMk cId="3733172339" sldId="2147483665"/>
              <ac:spMk id="5" creationId="{00000000-0000-0000-0000-000000000000}"/>
            </ac:spMkLst>
          </pc:spChg>
          <pc:spChg chg="mod">
            <ac:chgData name="Emily Bone-Knell" userId="S::ebone-knell@charing.kent.sch.uk::39c957b5-60a1-401d-a227-1a1e059d6a61" providerId="AD" clId="Web-{A310DE73-7954-445B-8136-7B9622639E07}" dt="2023-10-03T17:35:59.070" v="120"/>
            <ac:spMkLst>
              <pc:docMk/>
              <pc:sldMasterMk cId="2460954070" sldId="2147483660"/>
              <pc:sldLayoutMk cId="3733172339" sldId="2147483665"/>
              <ac:spMk id="6" creationId="{00000000-0000-0000-0000-000000000000}"/>
            </ac:spMkLst>
          </pc:spChg>
        </pc:sldLayoutChg>
        <pc:sldLayoutChg chg="del">
          <pc:chgData name="Emily Bone-Knell" userId="S::ebone-knell@charing.kent.sch.uk::39c957b5-60a1-401d-a227-1a1e059d6a61" providerId="AD" clId="Web-{A310DE73-7954-445B-8136-7B9622639E07}" dt="2023-10-03T17:35:59.210" v="121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Emily Bone-Knell" userId="S::ebone-knell@charing.kent.sch.uk::39c957b5-60a1-401d-a227-1a1e059d6a61" providerId="AD" clId="Web-{A310DE73-7954-445B-8136-7B9622639E07}" dt="2023-10-03T17:35:59.210" v="121"/>
          <pc:sldLayoutMkLst>
            <pc:docMk/>
            <pc:sldMasterMk cId="2460954070" sldId="2147483660"/>
            <pc:sldLayoutMk cId="3146388984" sldId="2147483667"/>
          </pc:sldLayoutMkLst>
        </pc:sldLayoutChg>
        <pc:sldLayoutChg chg="modSp del">
          <pc:chgData name="Emily Bone-Knell" userId="S::ebone-knell@charing.kent.sch.uk::39c957b5-60a1-401d-a227-1a1e059d6a61" providerId="AD" clId="Web-{A310DE73-7954-445B-8136-7B9622639E07}" dt="2023-10-03T17:35:59.210" v="121"/>
          <pc:sldLayoutMkLst>
            <pc:docMk/>
            <pc:sldMasterMk cId="2460954070" sldId="2147483660"/>
            <pc:sldLayoutMk cId="3171841454" sldId="2147483668"/>
          </pc:sldLayoutMkLst>
          <pc:spChg chg="mod">
            <ac:chgData name="Emily Bone-Knell" userId="S::ebone-knell@charing.kent.sch.uk::39c957b5-60a1-401d-a227-1a1e059d6a61" providerId="AD" clId="Web-{A310DE73-7954-445B-8136-7B9622639E07}" dt="2023-10-03T17:35:59.070" v="120"/>
            <ac:spMkLst>
              <pc:docMk/>
              <pc:sldMasterMk cId="2460954070" sldId="2147483660"/>
              <pc:sldLayoutMk cId="3171841454" sldId="2147483668"/>
              <ac:spMk id="2" creationId="{00000000-0000-0000-0000-000000000000}"/>
            </ac:spMkLst>
          </pc:spChg>
          <pc:spChg chg="mod">
            <ac:chgData name="Emily Bone-Knell" userId="S::ebone-knell@charing.kent.sch.uk::39c957b5-60a1-401d-a227-1a1e059d6a61" providerId="AD" clId="Web-{A310DE73-7954-445B-8136-7B9622639E07}" dt="2023-10-03T17:35:59.070" v="120"/>
            <ac:spMkLst>
              <pc:docMk/>
              <pc:sldMasterMk cId="2460954070" sldId="2147483660"/>
              <pc:sldLayoutMk cId="3171841454" sldId="2147483668"/>
              <ac:spMk id="3" creationId="{00000000-0000-0000-0000-000000000000}"/>
            </ac:spMkLst>
          </pc:spChg>
          <pc:spChg chg="mod">
            <ac:chgData name="Emily Bone-Knell" userId="S::ebone-knell@charing.kent.sch.uk::39c957b5-60a1-401d-a227-1a1e059d6a61" providerId="AD" clId="Web-{A310DE73-7954-445B-8136-7B9622639E07}" dt="2023-10-03T17:35:59.070" v="120"/>
            <ac:spMkLst>
              <pc:docMk/>
              <pc:sldMasterMk cId="2460954070" sldId="2147483660"/>
              <pc:sldLayoutMk cId="3171841454" sldId="2147483668"/>
              <ac:spMk id="4" creationId="{00000000-0000-0000-0000-000000000000}"/>
            </ac:spMkLst>
          </pc:spChg>
        </pc:sldLayoutChg>
        <pc:sldLayoutChg chg="modSp del">
          <pc:chgData name="Emily Bone-Knell" userId="S::ebone-knell@charing.kent.sch.uk::39c957b5-60a1-401d-a227-1a1e059d6a61" providerId="AD" clId="Web-{A310DE73-7954-445B-8136-7B9622639E07}" dt="2023-10-03T17:35:59.210" v="121"/>
          <pc:sldLayoutMkLst>
            <pc:docMk/>
            <pc:sldMasterMk cId="2460954070" sldId="2147483660"/>
            <pc:sldLayoutMk cId="1718958274" sldId="2147483669"/>
          </pc:sldLayoutMkLst>
          <pc:spChg chg="mod">
            <ac:chgData name="Emily Bone-Knell" userId="S::ebone-knell@charing.kent.sch.uk::39c957b5-60a1-401d-a227-1a1e059d6a61" providerId="AD" clId="Web-{A310DE73-7954-445B-8136-7B9622639E07}" dt="2023-10-03T17:35:59.070" v="120"/>
            <ac:spMkLst>
              <pc:docMk/>
              <pc:sldMasterMk cId="2460954070" sldId="2147483660"/>
              <pc:sldLayoutMk cId="1718958274" sldId="2147483669"/>
              <ac:spMk id="2" creationId="{00000000-0000-0000-0000-000000000000}"/>
            </ac:spMkLst>
          </pc:spChg>
          <pc:spChg chg="mod">
            <ac:chgData name="Emily Bone-Knell" userId="S::ebone-knell@charing.kent.sch.uk::39c957b5-60a1-401d-a227-1a1e059d6a61" providerId="AD" clId="Web-{A310DE73-7954-445B-8136-7B9622639E07}" dt="2023-10-03T17:35:59.070" v="120"/>
            <ac:spMkLst>
              <pc:docMk/>
              <pc:sldMasterMk cId="2460954070" sldId="2147483660"/>
              <pc:sldLayoutMk cId="1718958274" sldId="2147483669"/>
              <ac:spMk id="3" creationId="{00000000-0000-0000-0000-000000000000}"/>
            </ac:spMkLst>
          </pc:spChg>
          <pc:spChg chg="mod">
            <ac:chgData name="Emily Bone-Knell" userId="S::ebone-knell@charing.kent.sch.uk::39c957b5-60a1-401d-a227-1a1e059d6a61" providerId="AD" clId="Web-{A310DE73-7954-445B-8136-7B9622639E07}" dt="2023-10-03T17:35:59.070" v="120"/>
            <ac:spMkLst>
              <pc:docMk/>
              <pc:sldMasterMk cId="2460954070" sldId="2147483660"/>
              <pc:sldLayoutMk cId="1718958274" sldId="2147483669"/>
              <ac:spMk id="4" creationId="{00000000-0000-0000-0000-000000000000}"/>
            </ac:spMkLst>
          </pc:spChg>
        </pc:sldLayoutChg>
        <pc:sldLayoutChg chg="del">
          <pc:chgData name="Emily Bone-Knell" userId="S::ebone-knell@charing.kent.sch.uk::39c957b5-60a1-401d-a227-1a1e059d6a61" providerId="AD" clId="Web-{A310DE73-7954-445B-8136-7B9622639E07}" dt="2023-10-03T17:35:59.210" v="121"/>
          <pc:sldLayoutMkLst>
            <pc:docMk/>
            <pc:sldMasterMk cId="2460954070" sldId="2147483660"/>
            <pc:sldLayoutMk cId="2202905451" sldId="2147483670"/>
          </pc:sldLayoutMkLst>
        </pc:sldLayoutChg>
        <pc:sldLayoutChg chg="modSp del">
          <pc:chgData name="Emily Bone-Knell" userId="S::ebone-knell@charing.kent.sch.uk::39c957b5-60a1-401d-a227-1a1e059d6a61" providerId="AD" clId="Web-{A310DE73-7954-445B-8136-7B9622639E07}" dt="2023-10-03T17:35:59.210" v="121"/>
          <pc:sldLayoutMkLst>
            <pc:docMk/>
            <pc:sldMasterMk cId="2460954070" sldId="2147483660"/>
            <pc:sldLayoutMk cId="3479445657" sldId="2147483671"/>
          </pc:sldLayoutMkLst>
          <pc:spChg chg="mod">
            <ac:chgData name="Emily Bone-Knell" userId="S::ebone-knell@charing.kent.sch.uk::39c957b5-60a1-401d-a227-1a1e059d6a61" providerId="AD" clId="Web-{A310DE73-7954-445B-8136-7B9622639E07}" dt="2023-10-03T17:35:59.070" v="120"/>
            <ac:spMkLst>
              <pc:docMk/>
              <pc:sldMasterMk cId="2460954070" sldId="2147483660"/>
              <pc:sldLayoutMk cId="3479445657" sldId="2147483671"/>
              <ac:spMk id="2" creationId="{00000000-0000-0000-0000-000000000000}"/>
            </ac:spMkLst>
          </pc:spChg>
          <pc:spChg chg="mod">
            <ac:chgData name="Emily Bone-Knell" userId="S::ebone-knell@charing.kent.sch.uk::39c957b5-60a1-401d-a227-1a1e059d6a61" providerId="AD" clId="Web-{A310DE73-7954-445B-8136-7B9622639E07}" dt="2023-10-03T17:35:59.070" v="120"/>
            <ac:spMkLst>
              <pc:docMk/>
              <pc:sldMasterMk cId="2460954070" sldId="2147483660"/>
              <pc:sldLayoutMk cId="3479445657" sldId="2147483671"/>
              <ac:spMk id="3" creationId="{00000000-0000-0000-0000-000000000000}"/>
            </ac:spMkLst>
          </pc:spChg>
        </pc:sldLayoutChg>
      </pc:sldMasterChg>
      <pc:sldMasterChg chg="add addSldLayout modSldLayout">
        <pc:chgData name="Emily Bone-Knell" userId="S::ebone-knell@charing.kent.sch.uk::39c957b5-60a1-401d-a227-1a1e059d6a61" providerId="AD" clId="Web-{A310DE73-7954-445B-8136-7B9622639E07}" dt="2023-10-03T17:35:59.210" v="121"/>
        <pc:sldMasterMkLst>
          <pc:docMk/>
          <pc:sldMasterMk cId="408556673" sldId="2147483672"/>
        </pc:sldMasterMkLst>
        <pc:sldLayoutChg chg="add mod replId">
          <pc:chgData name="Emily Bone-Knell" userId="S::ebone-knell@charing.kent.sch.uk::39c957b5-60a1-401d-a227-1a1e059d6a61" providerId="AD" clId="Web-{A310DE73-7954-445B-8136-7B9622639E07}" dt="2023-10-03T17:35:59.210" v="121"/>
          <pc:sldLayoutMkLst>
            <pc:docMk/>
            <pc:sldMasterMk cId="408556673" sldId="2147483672"/>
            <pc:sldLayoutMk cId="2310976787" sldId="2147483673"/>
          </pc:sldLayoutMkLst>
        </pc:sldLayoutChg>
        <pc:sldLayoutChg chg="add mod replId">
          <pc:chgData name="Emily Bone-Knell" userId="S::ebone-knell@charing.kent.sch.uk::39c957b5-60a1-401d-a227-1a1e059d6a61" providerId="AD" clId="Web-{A310DE73-7954-445B-8136-7B9622639E07}" dt="2023-10-03T17:35:59.210" v="121"/>
          <pc:sldLayoutMkLst>
            <pc:docMk/>
            <pc:sldMasterMk cId="408556673" sldId="2147483672"/>
            <pc:sldLayoutMk cId="952247332" sldId="2147483674"/>
          </pc:sldLayoutMkLst>
        </pc:sldLayoutChg>
        <pc:sldLayoutChg chg="add mod replId">
          <pc:chgData name="Emily Bone-Knell" userId="S::ebone-knell@charing.kent.sch.uk::39c957b5-60a1-401d-a227-1a1e059d6a61" providerId="AD" clId="Web-{A310DE73-7954-445B-8136-7B9622639E07}" dt="2023-10-03T17:35:59.210" v="121"/>
          <pc:sldLayoutMkLst>
            <pc:docMk/>
            <pc:sldMasterMk cId="408556673" sldId="2147483672"/>
            <pc:sldLayoutMk cId="4161437132" sldId="2147483675"/>
          </pc:sldLayoutMkLst>
        </pc:sldLayoutChg>
        <pc:sldLayoutChg chg="add mod replId">
          <pc:chgData name="Emily Bone-Knell" userId="S::ebone-knell@charing.kent.sch.uk::39c957b5-60a1-401d-a227-1a1e059d6a61" providerId="AD" clId="Web-{A310DE73-7954-445B-8136-7B9622639E07}" dt="2023-10-03T17:35:59.210" v="121"/>
          <pc:sldLayoutMkLst>
            <pc:docMk/>
            <pc:sldMasterMk cId="408556673" sldId="2147483672"/>
            <pc:sldLayoutMk cId="2719213440" sldId="2147483676"/>
          </pc:sldLayoutMkLst>
        </pc:sldLayoutChg>
        <pc:sldLayoutChg chg="add mod replId">
          <pc:chgData name="Emily Bone-Knell" userId="S::ebone-knell@charing.kent.sch.uk::39c957b5-60a1-401d-a227-1a1e059d6a61" providerId="AD" clId="Web-{A310DE73-7954-445B-8136-7B9622639E07}" dt="2023-10-03T17:35:59.210" v="121"/>
          <pc:sldLayoutMkLst>
            <pc:docMk/>
            <pc:sldMasterMk cId="408556673" sldId="2147483672"/>
            <pc:sldLayoutMk cId="3377624045" sldId="2147483677"/>
          </pc:sldLayoutMkLst>
        </pc:sldLayoutChg>
        <pc:sldLayoutChg chg="add mod replId">
          <pc:chgData name="Emily Bone-Knell" userId="S::ebone-knell@charing.kent.sch.uk::39c957b5-60a1-401d-a227-1a1e059d6a61" providerId="AD" clId="Web-{A310DE73-7954-445B-8136-7B9622639E07}" dt="2023-10-03T17:35:59.210" v="121"/>
          <pc:sldLayoutMkLst>
            <pc:docMk/>
            <pc:sldMasterMk cId="408556673" sldId="2147483672"/>
            <pc:sldLayoutMk cId="2199463071" sldId="2147483678"/>
          </pc:sldLayoutMkLst>
        </pc:sldLayoutChg>
        <pc:sldLayoutChg chg="add mod replId">
          <pc:chgData name="Emily Bone-Knell" userId="S::ebone-knell@charing.kent.sch.uk::39c957b5-60a1-401d-a227-1a1e059d6a61" providerId="AD" clId="Web-{A310DE73-7954-445B-8136-7B9622639E07}" dt="2023-10-03T17:35:59.210" v="121"/>
          <pc:sldLayoutMkLst>
            <pc:docMk/>
            <pc:sldMasterMk cId="408556673" sldId="2147483672"/>
            <pc:sldLayoutMk cId="2011394878" sldId="2147483679"/>
          </pc:sldLayoutMkLst>
        </pc:sldLayoutChg>
        <pc:sldLayoutChg chg="add mod replId">
          <pc:chgData name="Emily Bone-Knell" userId="S::ebone-knell@charing.kent.sch.uk::39c957b5-60a1-401d-a227-1a1e059d6a61" providerId="AD" clId="Web-{A310DE73-7954-445B-8136-7B9622639E07}" dt="2023-10-03T17:35:59.210" v="121"/>
          <pc:sldLayoutMkLst>
            <pc:docMk/>
            <pc:sldMasterMk cId="408556673" sldId="2147483672"/>
            <pc:sldLayoutMk cId="2522316807" sldId="2147483680"/>
          </pc:sldLayoutMkLst>
        </pc:sldLayoutChg>
        <pc:sldLayoutChg chg="add mod replId">
          <pc:chgData name="Emily Bone-Knell" userId="S::ebone-knell@charing.kent.sch.uk::39c957b5-60a1-401d-a227-1a1e059d6a61" providerId="AD" clId="Web-{A310DE73-7954-445B-8136-7B9622639E07}" dt="2023-10-03T17:35:59.210" v="121"/>
          <pc:sldLayoutMkLst>
            <pc:docMk/>
            <pc:sldMasterMk cId="408556673" sldId="2147483672"/>
            <pc:sldLayoutMk cId="3121680335" sldId="2147483681"/>
          </pc:sldLayoutMkLst>
        </pc:sldLayoutChg>
        <pc:sldLayoutChg chg="add mod replId">
          <pc:chgData name="Emily Bone-Knell" userId="S::ebone-knell@charing.kent.sch.uk::39c957b5-60a1-401d-a227-1a1e059d6a61" providerId="AD" clId="Web-{A310DE73-7954-445B-8136-7B9622639E07}" dt="2023-10-03T17:35:59.210" v="121"/>
          <pc:sldLayoutMkLst>
            <pc:docMk/>
            <pc:sldMasterMk cId="408556673" sldId="2147483672"/>
            <pc:sldLayoutMk cId="618215257" sldId="2147483682"/>
          </pc:sldLayoutMkLst>
        </pc:sldLayoutChg>
        <pc:sldLayoutChg chg="add mod replId">
          <pc:chgData name="Emily Bone-Knell" userId="S::ebone-knell@charing.kent.sch.uk::39c957b5-60a1-401d-a227-1a1e059d6a61" providerId="AD" clId="Web-{A310DE73-7954-445B-8136-7B9622639E07}" dt="2023-10-03T17:35:59.210" v="121"/>
          <pc:sldLayoutMkLst>
            <pc:docMk/>
            <pc:sldMasterMk cId="408556673" sldId="2147483672"/>
            <pc:sldLayoutMk cId="1971090516" sldId="2147483683"/>
          </pc:sldLayoutMkLst>
        </pc:sldLayoutChg>
      </pc:sldMasterChg>
    </pc:docChg>
  </pc:docChgLst>
  <pc:docChgLst>
    <pc:chgData name="Emily Bone-Knell" userId="S::ebone-knell@charing.kent.sch.uk::39c957b5-60a1-401d-a227-1a1e059d6a61" providerId="AD" clId="Web-{E3727E92-666D-CE25-759C-D4C3E5796ECC}"/>
    <pc:docChg chg="addSld delSld modSld">
      <pc:chgData name="Emily Bone-Knell" userId="S::ebone-knell@charing.kent.sch.uk::39c957b5-60a1-401d-a227-1a1e059d6a61" providerId="AD" clId="Web-{E3727E92-666D-CE25-759C-D4C3E5796ECC}" dt="2023-10-04T11:45:41.009" v="11"/>
      <pc:docMkLst>
        <pc:docMk/>
      </pc:docMkLst>
      <pc:sldChg chg="addSp delSp modSp new del">
        <pc:chgData name="Emily Bone-Knell" userId="S::ebone-knell@charing.kent.sch.uk::39c957b5-60a1-401d-a227-1a1e059d6a61" providerId="AD" clId="Web-{E3727E92-666D-CE25-759C-D4C3E5796ECC}" dt="2023-10-04T11:45:41.009" v="11"/>
        <pc:sldMkLst>
          <pc:docMk/>
          <pc:sldMk cId="2663923523" sldId="258"/>
        </pc:sldMkLst>
        <pc:spChg chg="mod">
          <ac:chgData name="Emily Bone-Knell" userId="S::ebone-knell@charing.kent.sch.uk::39c957b5-60a1-401d-a227-1a1e059d6a61" providerId="AD" clId="Web-{E3727E92-666D-CE25-759C-D4C3E5796ECC}" dt="2023-10-04T07:03:26.372" v="9" actId="20577"/>
          <ac:spMkLst>
            <pc:docMk/>
            <pc:sldMk cId="2663923523" sldId="258"/>
            <ac:spMk id="2" creationId="{F679DF3D-F71C-D395-6C8A-4D8BF6690324}"/>
          </ac:spMkLst>
        </pc:spChg>
        <pc:spChg chg="del">
          <ac:chgData name="Emily Bone-Knell" userId="S::ebone-knell@charing.kent.sch.uk::39c957b5-60a1-401d-a227-1a1e059d6a61" providerId="AD" clId="Web-{E3727E92-666D-CE25-759C-D4C3E5796ECC}" dt="2023-10-04T07:03:14.419" v="1"/>
          <ac:spMkLst>
            <pc:docMk/>
            <pc:sldMk cId="2663923523" sldId="258"/>
            <ac:spMk id="3" creationId="{93C17FCA-319A-236E-E9F6-74A00D7F73E8}"/>
          </ac:spMkLst>
        </pc:spChg>
        <pc:spChg chg="add mod">
          <ac:chgData name="Emily Bone-Knell" userId="S::ebone-knell@charing.kent.sch.uk::39c957b5-60a1-401d-a227-1a1e059d6a61" providerId="AD" clId="Web-{E3727E92-666D-CE25-759C-D4C3E5796ECC}" dt="2023-10-04T11:45:39.119" v="10"/>
          <ac:spMkLst>
            <pc:docMk/>
            <pc:sldMk cId="2663923523" sldId="258"/>
            <ac:spMk id="5" creationId="{EDEB143A-08A7-DEB5-D02D-B0D19EB99B49}"/>
          </ac:spMkLst>
        </pc:spChg>
        <pc:picChg chg="add del mod ord">
          <ac:chgData name="Emily Bone-Knell" userId="S::ebone-knell@charing.kent.sch.uk::39c957b5-60a1-401d-a227-1a1e059d6a61" providerId="AD" clId="Web-{E3727E92-666D-CE25-759C-D4C3E5796ECC}" dt="2023-10-04T11:45:39.119" v="10"/>
          <ac:picMkLst>
            <pc:docMk/>
            <pc:sldMk cId="2663923523" sldId="258"/>
            <ac:picMk id="4" creationId="{503EFF03-5FE5-A4B1-EE28-F741BC97398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97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215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090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247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437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21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624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463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394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316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68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56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5400000">
            <a:off x="-399435" y="1709086"/>
            <a:ext cx="4461388" cy="3564692"/>
          </a:xfrm>
        </p:spPr>
        <p:txBody>
          <a:bodyPr vert="horz" lIns="68580" tIns="34290" rIns="68580" bIns="34290" rtlCol="0" anchor="t">
            <a:normAutofit/>
          </a:bodyPr>
          <a:lstStyle/>
          <a:p>
            <a:pPr algn="r"/>
            <a:r>
              <a:rPr lang="en-GB" sz="1350" u="sng" dirty="0">
                <a:latin typeface="Comic Sans MS"/>
                <a:ea typeface="Calibri"/>
                <a:cs typeface="Calibri"/>
              </a:rPr>
              <a:t>6.10.23</a:t>
            </a:r>
          </a:p>
          <a:p>
            <a:r>
              <a:rPr lang="en-GB" sz="1350" u="sng" dirty="0">
                <a:latin typeface="Comic Sans MS"/>
                <a:ea typeface="+mn-lt"/>
                <a:cs typeface="+mn-lt"/>
              </a:rPr>
              <a:t>Otters Homework  </a:t>
            </a:r>
          </a:p>
          <a:p>
            <a:r>
              <a:rPr lang="en-GB" sz="1350" dirty="0">
                <a:latin typeface="Comic Sans MS"/>
                <a:ea typeface="Calibri"/>
                <a:cs typeface="Calibri"/>
              </a:rPr>
              <a:t>This week we have been looking at non-chronological reports. </a:t>
            </a:r>
          </a:p>
          <a:p>
            <a:r>
              <a:rPr lang="en-GB" sz="1350" dirty="0">
                <a:latin typeface="Comic Sans MS"/>
                <a:ea typeface="Calibri"/>
                <a:cs typeface="Calibri"/>
              </a:rPr>
              <a:t>Can you identify the features in this non-chronological report. </a:t>
            </a:r>
          </a:p>
          <a:p>
            <a:pPr algn="l"/>
            <a:r>
              <a:rPr lang="en-GB" sz="1350" dirty="0">
                <a:latin typeface="Comic Sans MS"/>
                <a:ea typeface="Calibri"/>
                <a:cs typeface="Calibri"/>
              </a:rPr>
              <a:t>Use these words to help you:</a:t>
            </a:r>
          </a:p>
          <a:p>
            <a:pPr algn="l"/>
            <a:r>
              <a:rPr lang="en-GB" sz="1350" dirty="0">
                <a:latin typeface="Comic Sans MS"/>
                <a:ea typeface="Calibri"/>
                <a:cs typeface="Calibri"/>
              </a:rPr>
              <a:t>Picture, Sub-heading, Paragraph, Title, Introduction </a:t>
            </a:r>
          </a:p>
        </p:txBody>
      </p:sp>
      <p:pic>
        <p:nvPicPr>
          <p:cNvPr id="4" name="Picture 3" descr="A poster with text and pictures of a hand holding a fidget spinner&#10;&#10;Description automatically generated">
            <a:extLst>
              <a:ext uri="{FF2B5EF4-FFF2-40B4-BE49-F238E27FC236}">
                <a16:creationId xmlns:a16="http://schemas.microsoft.com/office/drawing/2014/main" id="{0B2C76AD-8E57-D630-43E9-A20565CDE9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5400000">
            <a:off x="3219608" y="310011"/>
            <a:ext cx="4556238" cy="623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21415-A0B7-0308-3ACE-E2C29ADCE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D74FCFF-1DCC-A62D-1051-83E7FEA7C1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16200000">
            <a:off x="1329180" y="-1099612"/>
            <a:ext cx="6469000" cy="9046526"/>
          </a:xfrm>
        </p:spPr>
      </p:pic>
    </p:spTree>
    <p:extLst>
      <p:ext uri="{BB962C8B-B14F-4D97-AF65-F5344CB8AC3E}">
        <p14:creationId xmlns:p14="http://schemas.microsoft.com/office/powerpoint/2010/main" val="1870158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52</cp:revision>
  <dcterms:created xsi:type="dcterms:W3CDTF">2023-10-03T17:28:18Z</dcterms:created>
  <dcterms:modified xsi:type="dcterms:W3CDTF">2023-10-04T11:45:49Z</dcterms:modified>
</cp:coreProperties>
</file>