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C5190-DFC7-457F-885A-5861D6D21D68}" v="64" dt="2023-11-02T17:57:23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Bone-Knell" userId="S::ebone-knell@charing.kent.sch.uk::39c957b5-60a1-401d-a227-1a1e059d6a61" providerId="AD" clId="Web-{666C5190-DFC7-457F-885A-5861D6D21D68}"/>
    <pc:docChg chg="mod addSld modSld addMainMaster delMainMaster modMainMaster setSldSz">
      <pc:chgData name="Emily Bone-Knell" userId="S::ebone-knell@charing.kent.sch.uk::39c957b5-60a1-401d-a227-1a1e059d6a61" providerId="AD" clId="Web-{666C5190-DFC7-457F-885A-5861D6D21D68}" dt="2023-11-02T17:57:23.576" v="55" actId="1076"/>
      <pc:docMkLst>
        <pc:docMk/>
      </pc:docMkLst>
      <pc:sldChg chg="addSp delSp modSp mod modClrScheme chgLayout">
        <pc:chgData name="Emily Bone-Knell" userId="S::ebone-knell@charing.kent.sch.uk::39c957b5-60a1-401d-a227-1a1e059d6a61" providerId="AD" clId="Web-{666C5190-DFC7-457F-885A-5861D6D21D68}" dt="2023-11-02T17:56:31.825" v="29" actId="20577"/>
        <pc:sldMkLst>
          <pc:docMk/>
          <pc:sldMk cId="109857222" sldId="256"/>
        </pc:sldMkLst>
        <pc:spChg chg="del">
          <ac:chgData name="Emily Bone-Knell" userId="S::ebone-knell@charing.kent.sch.uk::39c957b5-60a1-401d-a227-1a1e059d6a61" providerId="AD" clId="Web-{666C5190-DFC7-457F-885A-5861D6D21D68}" dt="2023-11-02T17:55:09.103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Emily Bone-Knell" userId="S::ebone-knell@charing.kent.sch.uk::39c957b5-60a1-401d-a227-1a1e059d6a61" providerId="AD" clId="Web-{666C5190-DFC7-457F-885A-5861D6D21D68}" dt="2023-11-02T17:55:13.260" v="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mily Bone-Knell" userId="S::ebone-knell@charing.kent.sch.uk::39c957b5-60a1-401d-a227-1a1e059d6a61" providerId="AD" clId="Web-{666C5190-DFC7-457F-885A-5861D6D21D68}" dt="2023-11-02T17:56:31.825" v="29" actId="20577"/>
          <ac:spMkLst>
            <pc:docMk/>
            <pc:sldMk cId="109857222" sldId="256"/>
            <ac:spMk id="5" creationId="{E4491A8C-5D3D-8891-2836-5662502CAC10}"/>
          </ac:spMkLst>
        </pc:spChg>
        <pc:picChg chg="add mod">
          <ac:chgData name="Emily Bone-Knell" userId="S::ebone-knell@charing.kent.sch.uk::39c957b5-60a1-401d-a227-1a1e059d6a61" providerId="AD" clId="Web-{666C5190-DFC7-457F-885A-5861D6D21D68}" dt="2023-11-02T17:55:56.152" v="12" actId="1076"/>
          <ac:picMkLst>
            <pc:docMk/>
            <pc:sldMk cId="109857222" sldId="256"/>
            <ac:picMk id="4" creationId="{B56855D2-C3EF-069C-B511-D1540A99F28A}"/>
          </ac:picMkLst>
        </pc:picChg>
      </pc:sldChg>
      <pc:sldChg chg="addSp delSp modSp new">
        <pc:chgData name="Emily Bone-Knell" userId="S::ebone-knell@charing.kent.sch.uk::39c957b5-60a1-401d-a227-1a1e059d6a61" providerId="AD" clId="Web-{666C5190-DFC7-457F-885A-5861D6D21D68}" dt="2023-11-02T17:57:23.576" v="55" actId="1076"/>
        <pc:sldMkLst>
          <pc:docMk/>
          <pc:sldMk cId="659904445" sldId="257"/>
        </pc:sldMkLst>
        <pc:spChg chg="mod">
          <ac:chgData name="Emily Bone-Knell" userId="S::ebone-knell@charing.kent.sch.uk::39c957b5-60a1-401d-a227-1a1e059d6a61" providerId="AD" clId="Web-{666C5190-DFC7-457F-885A-5861D6D21D68}" dt="2023-11-02T17:57:12.092" v="51" actId="1076"/>
          <ac:spMkLst>
            <pc:docMk/>
            <pc:sldMk cId="659904445" sldId="257"/>
            <ac:spMk id="2" creationId="{2C484324-C306-646F-5550-671104848BB7}"/>
          </ac:spMkLst>
        </pc:spChg>
        <pc:spChg chg="del">
          <ac:chgData name="Emily Bone-Knell" userId="S::ebone-knell@charing.kent.sch.uk::39c957b5-60a1-401d-a227-1a1e059d6a61" providerId="AD" clId="Web-{666C5190-DFC7-457F-885A-5861D6D21D68}" dt="2023-11-02T17:56:36.497" v="31"/>
          <ac:spMkLst>
            <pc:docMk/>
            <pc:sldMk cId="659904445" sldId="257"/>
            <ac:spMk id="3" creationId="{CACE5CD2-64D0-2C1C-D6DE-FFBFABB0F1D5}"/>
          </ac:spMkLst>
        </pc:spChg>
        <pc:picChg chg="add mod ord">
          <ac:chgData name="Emily Bone-Knell" userId="S::ebone-knell@charing.kent.sch.uk::39c957b5-60a1-401d-a227-1a1e059d6a61" providerId="AD" clId="Web-{666C5190-DFC7-457F-885A-5861D6D21D68}" dt="2023-11-02T17:57:23.576" v="55" actId="1076"/>
          <ac:picMkLst>
            <pc:docMk/>
            <pc:sldMk cId="659904445" sldId="257"/>
            <ac:picMk id="4" creationId="{FCFFF589-011A-81B0-6403-CDB2209A5AC3}"/>
          </ac:picMkLst>
        </pc:picChg>
      </pc:sldChg>
      <pc:sldMasterChg chg="modSp del delSldLayout modSldLayout">
        <pc:chgData name="Emily Bone-Knell" userId="S::ebone-knell@charing.kent.sch.uk::39c957b5-60a1-401d-a227-1a1e059d6a61" providerId="AD" clId="Web-{666C5190-DFC7-457F-885A-5861D6D21D68}" dt="2023-11-02T17:55:43.448" v="7"/>
        <pc:sldMasterMkLst>
          <pc:docMk/>
          <pc:sldMasterMk cId="2460954070" sldId="2147483660"/>
        </pc:sldMasterMkLst>
        <pc:spChg chg="mod">
          <ac:chgData name="Emily Bone-Knell" userId="S::ebone-knell@charing.kent.sch.uk::39c957b5-60a1-401d-a227-1a1e059d6a61" providerId="AD" clId="Web-{666C5190-DFC7-457F-885A-5861D6D21D68}" dt="2023-11-02T17:55:43.198" v="6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Emily Bone-Knell" userId="S::ebone-knell@charing.kent.sch.uk::39c957b5-60a1-401d-a227-1a1e059d6a61" providerId="AD" clId="Web-{666C5190-DFC7-457F-885A-5861D6D21D68}" dt="2023-11-02T17:55:43.198" v="6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Emily Bone-Knell" userId="S::ebone-knell@charing.kent.sch.uk::39c957b5-60a1-401d-a227-1a1e059d6a61" providerId="AD" clId="Web-{666C5190-DFC7-457F-885A-5861D6D21D68}" dt="2023-11-02T17:55:43.198" v="6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Emily Bone-Knell" userId="S::ebone-knell@charing.kent.sch.uk::39c957b5-60a1-401d-a227-1a1e059d6a61" providerId="AD" clId="Web-{666C5190-DFC7-457F-885A-5861D6D21D68}" dt="2023-11-02T17:55:43.198" v="6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Emily Bone-Knell" userId="S::ebone-knell@charing.kent.sch.uk::39c957b5-60a1-401d-a227-1a1e059d6a61" providerId="AD" clId="Web-{666C5190-DFC7-457F-885A-5861D6D21D68}" dt="2023-11-02T17:55:43.198" v="6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Emily Bone-Knell" userId="S::ebone-knell@charing.kent.sch.uk::39c957b5-60a1-401d-a227-1a1e059d6a61" providerId="AD" clId="Web-{666C5190-DFC7-457F-885A-5861D6D21D68}" dt="2023-11-02T17:55:43.198" v="6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Emily Bone-Knell" userId="S::ebone-knell@charing.kent.sch.uk::39c957b5-60a1-401d-a227-1a1e059d6a61" providerId="AD" clId="Web-{666C5190-DFC7-457F-885A-5861D6D21D68}" dt="2023-11-02T17:55:43.448" v="7"/>
        <pc:sldMasterMkLst>
          <pc:docMk/>
          <pc:sldMasterMk cId="2026252834" sldId="2147483672"/>
        </pc:sldMasterMkLst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3058159926" sldId="2147483673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1782534952" sldId="2147483674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4202017345" sldId="2147483675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1004444299" sldId="2147483676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2024216283" sldId="2147483677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1658156256" sldId="2147483678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3354726429" sldId="2147483679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80219242" sldId="2147483680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2072780408" sldId="2147483681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1165865782" sldId="2147483682"/>
          </pc:sldLayoutMkLst>
        </pc:sldLayoutChg>
        <pc:sldLayoutChg chg="add mod replId">
          <pc:chgData name="Emily Bone-Knell" userId="S::ebone-knell@charing.kent.sch.uk::39c957b5-60a1-401d-a227-1a1e059d6a61" providerId="AD" clId="Web-{666C5190-DFC7-457F-885A-5861D6D21D68}" dt="2023-11-02T17:55:43.448" v="7"/>
          <pc:sldLayoutMkLst>
            <pc:docMk/>
            <pc:sldMasterMk cId="2026252834" sldId="2147483672"/>
            <pc:sldLayoutMk cId="2172425012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3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1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8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clothing&#10;&#10;Description automatically generated">
            <a:extLst>
              <a:ext uri="{FF2B5EF4-FFF2-40B4-BE49-F238E27FC236}">
                <a16:creationId xmlns:a16="http://schemas.microsoft.com/office/drawing/2014/main" id="{B56855D2-C3EF-069C-B511-D1540A99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12710" y="-56631"/>
            <a:ext cx="6789657" cy="6963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91A8C-5D3D-8891-2836-5662502CAC10}"/>
              </a:ext>
            </a:extLst>
          </p:cNvPr>
          <p:cNvSpPr txBox="1"/>
          <p:nvPr/>
        </p:nvSpPr>
        <p:spPr>
          <a:xfrm rot="16200000">
            <a:off x="245886" y="926806"/>
            <a:ext cx="14576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latin typeface="Comic Sans MS"/>
                <a:cs typeface="Calibri"/>
              </a:rPr>
              <a:t>03.11.2023</a:t>
            </a:r>
            <a:endParaRPr lang="en-GB" sz="1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4324-C306-646F-5550-67110484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1315692" y="3440044"/>
            <a:ext cx="4563304" cy="518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600" dirty="0">
                <a:latin typeface="Comic Sans MS"/>
                <a:cs typeface="Calibri Light"/>
              </a:rPr>
              <a:t>Maths</a:t>
            </a:r>
            <a:br>
              <a:rPr lang="en-GB" sz="1600" dirty="0">
                <a:latin typeface="Comic Sans MS"/>
                <a:cs typeface="Calibri Light"/>
              </a:rPr>
            </a:br>
            <a:r>
              <a:rPr lang="en-GB" sz="1600" dirty="0">
                <a:latin typeface="Comic Sans MS"/>
                <a:cs typeface="Calibri Light"/>
              </a:rPr>
              <a:t>Can you complete these sums</a:t>
            </a:r>
            <a:endParaRPr lang="en-GB" sz="1600" dirty="0">
              <a:latin typeface="Comic Sans MS"/>
            </a:endParaRPr>
          </a:p>
        </p:txBody>
      </p:sp>
      <p:pic>
        <p:nvPicPr>
          <p:cNvPr id="4" name="Content Placeholder 3" descr="A math table with numbers&#10;&#10;Description automatically generated">
            <a:extLst>
              <a:ext uri="{FF2B5EF4-FFF2-40B4-BE49-F238E27FC236}">
                <a16:creationId xmlns:a16="http://schemas.microsoft.com/office/drawing/2014/main" id="{FCFFF589-011A-81B0-6403-CDB2209A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1783744" y="-211654"/>
            <a:ext cx="6651179" cy="7289109"/>
          </a:xfrm>
        </p:spPr>
      </p:pic>
    </p:spTree>
    <p:extLst>
      <p:ext uri="{BB962C8B-B14F-4D97-AF65-F5344CB8AC3E}">
        <p14:creationId xmlns:p14="http://schemas.microsoft.com/office/powerpoint/2010/main" val="65990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Maths Can you complete these sums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</cp:revision>
  <dcterms:created xsi:type="dcterms:W3CDTF">2023-11-02T17:54:54Z</dcterms:created>
  <dcterms:modified xsi:type="dcterms:W3CDTF">2023-11-02T17:57:27Z</dcterms:modified>
</cp:coreProperties>
</file>